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3AB87D-3AA6-49D9-BFC0-76F6A987A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5A363F-3587-44BA-A90B-2FC789584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1B1E6F-72F5-4138-8AED-761BB5F47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791B7E-C376-407E-A58F-42D2DA36E5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9CA437-8BB3-4CBE-A2DC-130E3B29C2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CB6251-4235-4A7B-9E7B-FCB0EBF1BB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838582-5CAA-4626-A467-ECC63D761C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BEE75A-FEF6-4B20-8CF4-0F325BE202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F74EAC-2C8E-47F3-A4AB-A6A17815D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6A74F-C327-4756-9F44-20DBEB387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93E43-5EF0-4228-84FC-C85867566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310251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学习动物的不同物种间相互作用和生态影响</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动物物种间相互作用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动物对生态环境的影响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动物相互作用和生态影响的实例分析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动物相互作用和生态影响的保护与恢复措施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6417" b="16417"/>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了解动物相互作用</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深入研究不同动物物种之间的相互作用关系，包括竞争、捕食、共生等。</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探究生态影响</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分析动物物种间相互作用对整个生态系统的影响，如物种多样性、生态平衡等。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保护生态环境</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通过了解动物相互作用和生态影响，为保护生态环境和生物多样性提供科学依据。</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3267" b="132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维持生态平衡</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动物物种间的相互作用是生态系统中的重要组成部分，对于维持生态平衡具有至关重要的作用。</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促进物种进化</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动物间的相互作用，如竞争和捕食，可以促进物种的进化和适应环境的能力。</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保护生物多样性</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了解动物相互作用和生态影响有助于保护生物多样性，维护生态系统的稳定性和可持续性。</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动物相互作用和生态影响的重要性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动物物种间相互作用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资源竞争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动物之间为了争夺食物、水源、栖息地等生存资源而发生的竞争。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繁殖竞争</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雄性动物之间为了争夺配偶而进行的竞争，如求偶表演、领地争夺等。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干扰竞争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一种动物通过干扰另一种动物的行为或生理过程来降低其生存或繁殖成功率。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竞争关系</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875" b="1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以其他动物为食的动物，具有捕食技能和捕食策略。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捕食者</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被其他动物捕食的动物，通常具有逃避捕食的策略和防御机制。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被捕食者</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维持生态平衡和物种多样性，促进自然选择和进化。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捕食与被捕食关系的生态意义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捕食与被捕食关系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9831" b="29831"/>
          <a:stretch>
            <a:fillRect/>
          </a:stretch>
        </p:blipFill>
        <p:spPr>
          <a:xfrm>
            <a:off x="6099049" y="3829217"/>
            <a:ext cx="5058967" cy="2163308"/>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偏利共生</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一种动物从与另一种动物的关系中受益，但对后者没有影响，如牛椋鸟和犀牛之间的关系，牛椋鸟在犀牛身上寻找寄生虫为食，对犀牛没有负面影响。</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互利共生</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两种动物生活在一起，彼此受益，如清洁鱼和“客户”鱼之间的关系，清洁鱼帮助“客户”鱼清理身上的寄生虫和坏死组织，同时获得食物。</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共生关系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寄生</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一种生物（寄生虫）生活在另一种生物（宿主）体内或体表，从宿主身上获取营养，对宿主造成损害。</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宿主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被寄生虫寄生的生物，通常具有抵抗寄生虫的免疫机制和防御策略。</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寄生与宿主关系的生态意义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促进生物多样性和自然选择，维持生态平衡。寄生虫的存在可能对宿主种群数量起到一定控制作用，防止其过度增长。同时，宿主也会通过进化发展出更强大的免疫系统和防御机制来抵抗寄生虫的侵害。</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寄生与宿主关系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动物对生态环境的影响</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种子传播</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许多动物通过吃果实并排泄种子，帮助植物进行种子的传播，扩大了植物的分布范围。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授粉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动物如蜜蜂、蝴蝶等通过访问花朵获取食物，同时帮助植物进行授粉，促进了植物的繁殖。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植食作用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一些动物以植物为食，过度放牧或捕食会对植物种群造成压力，甚至导致植物种群的减少或灭绝。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动物对植物的影响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17" r="1701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土壤翻动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动物的挖掘和穴居行为可以翻动土壤，改善土壤通气性和排水性。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有机质分解</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动物的排泄物和尸体为土壤提供了丰富的有机质，促进了土壤肥力的提高。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土壤侵蚀控制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植被覆盖和动物活动有助于减少土壤侵蚀，保护土壤资源。</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动物对土壤的影响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水体富营养化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过度的动物活动或养殖可能导致水体富营养化，引发藻类过度繁殖和水质恶化。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水质净化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一些水生动物通过滤食悬浮颗粒物和有害藻类，有助于净化水质。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水生生态系统维护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水生动物在食物链中占据重要位置，它们的存在有助于维护水生生态系统的平衡和稳定。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动物对水体的影响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https://d.book118.com/177131025100006045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2024-09-20T06:07:58.793</cp:lastPrinted>
  <dcterms:created xsi:type="dcterms:W3CDTF">2024-09-19T22:07:58Z</dcterms:created>
  <dcterms:modified xsi:type="dcterms:W3CDTF">2024-09-19T22:08:00Z</dcterms:modified>
</cp:coreProperties>
</file>