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641F0-6B9E-45BD-9C11-156905594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55B86-2EC7-4F14-B2E6-3C04833EF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76BCF-6923-4542-857B-C0928851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71477-1525-488C-B777-770F8D21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4F6F0-E6E6-479C-9875-CEBF2CF30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6502A-ADBF-41F3-BC20-3C075732C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F79B3-5CEA-485A-8337-54E0C994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AC5BD-9C5D-45AE-B705-DF8323829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CFDE3-9EBF-43D1-ACE6-4BF04F76A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25428-FE87-47D7-B5D8-89218888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FFF45-3736-4651-BC42-DAE0B9D5D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1103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我的语文教学心得体会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我在语文教学中的实践探索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我在语文教学中的收获与感悟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语文教学中遇到的挑战与困难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对语文教学的反思与展望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81" r="105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语文是学生学习其他学科的基础，也是传承和弘扬中华文化的重要途径。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语文教学的重要性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我从事语文教学多年，积累了丰富的教学经验。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个人教学经历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通过分享自己的教学经验，希望能够帮助更多的语文教师提高教学质量。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分享教学经验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与同行们一起探讨语文教学的方法和技巧，共同提高教学水平。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探讨教学方法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为推动语文教学的发展贡献自己的力量。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促进语文教学发展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语文学科的地位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基础学科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语文是学生学习其他学科的基础，只有掌握了语言文字，才能更好地理解和应用其他学科知识。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语文是传承和弘扬中华民族优秀文化的重要途径，通过学习语文，学生可以更好地了解和认同本民族文化。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语文学习可以培养学生的阅读、写作、口语表达等多方面的素养，提高学生的综合能力和素质。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语文教学的首要目标是让学生掌握汉语言文字的基本知识和技能，包括识字、写字、阅读、写作等方面。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掌握语言文字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通过阅读各种文本，培养学生的阅读理解能力、分析能力和评价能力，提高学生的阅读素养。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培养阅读能力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通过写作和口语表达训练，提高学生的书面和口头表达能力，让学生能够清晰、准确地表达自己的思想和情感。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提高表达能力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语文教学的目标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塑造良好品格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语文学习可以通过阅读经典名著、优秀诗文等，引导学生树立正确的价值观和人生观，塑造学生良好的品格。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增强文化自信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通过学习语文，学生可以更好地了解和认同本民族文化，增强文化自信和民族自豪感。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促进认知发展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语文学习可以促进学生的认知发展，提高学生的思维水平和创造力。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语文教学与学生发展的关系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我在语文教学中的实践探索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000" b="2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根据学生的学习能力、兴趣爱好和实际需求，制定个性化的教学计划，确保每个学生都能在课堂中获得成长。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针对不同层次的学生，采用分层教学策略，提供难易程度不同的学习内容和任务，以满足学生的不同需求。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分层教学策略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密切关注学生的学习情况和反馈，及时调整教学策略和方法，确保教学效果达到预期目标。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针对不同学生的差异化教学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情景教学法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通过创设生动有趣的情景，激发学生的学习兴趣和积极性，提高学生的学习效果。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鼓励学生之间进行合作学习，相互促进和激励，培养学生的团队协作精神和沟通能力。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多媒体教学法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运用多媒体技术手段，如课件、视频、音频等，丰富教学内容和形式，提高学生的学习兴趣和参与度。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设置互动问答环节，鼓励学生积极发言、提问和回答问题，提高学生的课堂参与度和思维能力。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组织学生进行小组讨论活动，引导学生围绕主题展开讨论和交流，培养学生的语言表达能力和批判性思维。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安排学生进行课堂展示活动，如演讲、表演、辩论等，让学生充分展示自己的才华和个性，增强学生的自信心和表达能力。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课堂展示活动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引导学生积极参与课堂活动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https://d.book118.com/177131103052006042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2024-09-15T14:13:56.451</cp:lastPrinted>
  <dcterms:created xsi:type="dcterms:W3CDTF">2024-09-15T06:13:56Z</dcterms:created>
  <dcterms:modified xsi:type="dcterms:W3CDTF">2024-09-15T06:13:58Z</dcterms:modified>
</cp:coreProperties>
</file>