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5F162-8F82-455B-B816-3F65DA06F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FE752-3EBB-42E3-A048-F184861D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23370-AF50-468B-BE90-5191E629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53C3C-9BC2-4E9A-AA00-0122330F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D9A6E-1C3B-4B6E-8863-F78ED859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732B7-970B-4890-B4A5-21386D87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7709F-C962-414F-A0FF-1A8204861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47B17-BE26-4F18-86DF-E0F6E88F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879FF-7861-4122-B89C-718ABA11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9929-4B20-4B56-AD70-BF91A098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0CF34-48D8-4DE5-A645-DE66FC98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2132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项目质量管理方案的策划和计划编制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项目质量管理方案策划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项目质量计划编制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项目质量评估与改进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通过制定质量管理方案，明确质量目标和标准，确保项目交付物符合相关要求和期望。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通过预防和控制质量问题的发生，减少项目失败、延误和成本超支的风险。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通过提供高质量的项目成果，增强客户对项目团队的信任和满意度。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实施计划和时间表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列出质量管理方案的实施计划和时间表，包括关键里程碑和阶段性成果。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质量管理方案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详细描述质量管理方案的策划和计划编制过程，包括质量目标、标准、控制措施和评估方法等。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简要介绍项目的背景、目标和范围，以及项目团队的组织结构和角色分工。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资源需求和预算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说明实施质量管理方案所需的资源、人力和物力支持，以及相应的预算和成本估算。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风险评估和应对措施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分析项目过程中可能出现的质量风险和问题，并提出相应的应对措施和解决方案。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项目质量管理方案策划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根据项目需求和客户期望，制定明确、可衡量的质量目标，如产品合格率、故障率等。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依据国家和行业标准，结合项目实际情况，制定详细的质量标准，包括原材料、生产过程、产品验收等各个环节。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确定项目质量目标和标准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明确项目质量目标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评估项目团队成员的技能水平和质量意识，针对不足进行培训和提高。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检查生产设备和检测设备的性能和精度，确保满足生产和质量检测要求。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严格控制原材料的采购和验收，确保原材料质量符合标准。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优化生产工艺和流程，提高生产效率和产品质量稳定性。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分析项目质量影响因素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质量责任制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制定项目质量保证措施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明确各级管理人员和操作人员的质量职责，建立质量奖惩制度。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针对生产过程中出现的质量问题，制定改进措施和计划，持续提高产品质量水平。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制定详细的质量检验计划，包括检验项目、方法、频次等，确保产品质量符合标准。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识别项目中的潜在质量风险，制定预防和应对措施，降低质量风险对项目的影响。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项目质量计划编制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顾客满意原则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项目质量计划应确保项目输出满足顾客需求和期望，以提升顾客满意度。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鼓励项目团队成员积极参与质量计划的制定和实施，共同对质量负责。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质量计划应支持持续改进，通过不断识别问题、采取措施，提高项目质量。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明确项目质量计划编制原则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确定项目质量目标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根据项目需求和顾客期望，制定明确、可衡量的质量目标。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识别项目过程中的关键活动和影响因素，评估潜在风险。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针对关键活动和潜在风险，制定相应的质量控制措施和检验标准。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编制项目质量计划文档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将上述内容整合成项目质量计划文档，供团队成员遵循和执行。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制定项目质量计划编制流程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https://d.book118.com/177132132161006050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2024-09-23T16:29:33.513</cp:lastPrinted>
  <dcterms:created xsi:type="dcterms:W3CDTF">2024-09-23T08:29:33Z</dcterms:created>
  <dcterms:modified xsi:type="dcterms:W3CDTF">2024-09-23T08:29:35Z</dcterms:modified>
</cp:coreProperties>
</file>