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0EF5B4-AA43-492D-89ED-59C7D5FAAF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FFF3D-441A-4B58-A4EA-05983D205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7D0ACD-C788-4221-A02D-A18049DC1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44A6B8-F60C-4CFF-A901-F18C258761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94E31F-BF6F-415E-B1EF-2D974D8495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F03F66-F351-40C3-942D-CD771073D0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90E20A-5033-4A5F-BB00-11B4823CBD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E07E01-233B-4CB2-8E2C-96296F12D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4228EF-AFDB-40E9-AC73-5EB1D0F3E9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F0F437-51AB-4898-BCB9-D98A5FB6D8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F9BDBD-96F7-46A3-B3B9-C6F2D961A7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132133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《重性精神疾病规范》PPT课件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《重性精神疾病规范》概述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《重性精神疾病规范》主要内容</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《重性精神疾病规范》实施与监督</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《重性精神疾病规范》案例分析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《重性精神疾病规范》未来发展与展望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《重性精神疾病规范》概述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重性精神疾病是指在精神活动中出现严重异常，影响个体正常生活、学习和工作，且需要专业治疗和管理的精神疾病。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具有病程长、反复发作、难以治愈等特点，需要长期治疗和管理，对个体和社会造成较大负担。</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社会经济的发展和人口老龄化加剧，重性精神疾病的发病率呈上升趋势，给家庭和社会带来沉重负担。为了规范重性精神疾病的管理和治疗，提高患者的生活质量和康复水平，国家制定了《重性精神疾病规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制定背景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规范重性精神疾病的诊断、治疗、康复和管理工作，提高医疗质量和患者满意度，减少疾病复发和并发症，降低疾病负担。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制定背景与目的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适用于各级各类医疗机构、精神卫生机构和社区卫生服务机构等开展重性精神疾病的管理和治疗工作。</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主要包括精神分裂症、双相障碍、抑郁症、焦虑症等重性精神疾病患者，以及存在自杀倾向、暴力行为等严重心理行为问题的个体。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适用范围与对象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适用对象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《重性精神疾病规范》主要内容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明确重性精神疾病的诊断依据，包括症状表现、病程、严重程度等方面的规定。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介绍诊断的具体步骤，包括初步评估、详细检查、确诊等环节，以及各环节中需注意的事项。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诊断标准与流程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治疗原则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阐述治疗重性精神疾病的基本原则，如个性化、综合性、长期性等。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治疗方法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详细介绍药物治疗、心理治疗、康复训练等多种治疗方法及其适用范围和注意事项。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治疗原则与方法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康复指导与管理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康复指导</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提供患者康复过程中的指导建议，如生活调整、心理调适、社会适应等方面的指导。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管理措施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介绍对重性精神疾病患者的管理措施，如定期随访、病情监测、危险性评估等。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强调保护患者的合法权益，如隐私权、知情同意权、治疗权等。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权益保护</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介绍政府和社会对重性精神疾病患者的社会保障措施，包括医疗保障、社会救助、福利制度等。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社会保障</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患者权益与保障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《重性精神疾病规范》实施与监督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https://d.book118.com/177132133041006030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2024-09-01T19:39:59.324</cp:lastPrinted>
  <dcterms:created xsi:type="dcterms:W3CDTF">2024-09-01T11:39:59Z</dcterms:created>
  <dcterms:modified xsi:type="dcterms:W3CDTF">2024-09-01T11:40:01Z</dcterms:modified>
</cp:coreProperties>
</file>