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3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F0152-C97F-4B80-8E2D-67A38118C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DFCFC-2306-412D-9A94-06DC49E05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B35FE-E81B-4F7E-AB60-098B3D5CA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7269F-9D72-4E1F-A1D4-F1A2BFA2F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AB7F75-77F2-47A5-8546-6202CD520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80BB8D-D51B-4D9D-A233-E2E370324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A3B15F-0B91-4E6F-8E5B-10636A288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C4915-18C9-4A4E-90AB-41B91ED5F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A35C4-B5E8-4F3C-B28C-390B138FE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66BCD-DEC1-4E7E-9943-787E780DA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F146F-4AA3-4CB3-9DBA-C58120702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33006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运动计划的制定与实施方法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12788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1350645"/>
            <a:ext cx="4683760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制定运动计划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246507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2536825"/>
            <a:ext cx="4683760" cy="82486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实施运动计划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65315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724910"/>
            <a:ext cx="4683760" cy="82486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评估运动效果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84124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912995"/>
            <a:ext cx="4683760" cy="82486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保持运动习惯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制定运动计划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确定目标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制定长期和短期的运动目标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考虑个人实际情况和运动能力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设定可量化的运动目标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确定个人健康目标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分析个人情况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健康状况：评估身体状况，确定运动强度和类型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运动目的：明确运动目标，如减肥、增肌、提高心肺功能等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时间安排：合理安排运动时间，确保每周有足够的运动量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场地选择：选择合适的运动场地，确保安全和便利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选择合适的运动项目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根据个人兴趣和目标选择运动项目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考虑运动场地和时间是否便利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了解运动项目的特点和效果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参考专业人士的建议和指导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制定计划细节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评估现状：了解自己的身体状况、运动能力和时间安排，以便制定适合个人情况的计划。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确定目标：明确想要通过运动达到的效果，例如减肥、增肌或提高心肺功能等。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设定具体目标：将大目标细化为可执行的小目标，例如每周跑步三次，每次30分钟。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制定时间表：为运动安排合适的时间段，确保能够坚持执行计划。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实施运动计划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坚持执行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定期评估进度，调整计划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制定合理的运动计划，确保可执行性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设定明确的目标，保持动力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寻求支持，与他人共同参与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调整计划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不断尝试新的运动方式，保持运动的新鲜感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灵活应对突发情况，保持运动计划的可持续性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定期评估运动计划，及时调整目标和计划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根据身体状况和运动效果调整运动项目和强度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保持动力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设定明确的目标：确保目标具体、可衡量和具有挑战性，以保持动力。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制定计划：制定详细的计划，包括每周的运动安排和目标，有助于保持动力。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记录进展：记录自己的运动进展和成果，有助于看到自己的进步并保持动力。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寻求支持：与家人和朋友分享自己的运动计划，并寻求他们的支持和鼓励，有助于保持动力。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https://d.book118.com/177133006031006031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4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4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4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4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运动计划的制定与实施方法</vt:lpstr>
      <vt:lpstr>目录</vt:lpstr>
      <vt:lpstr>制定运动计划</vt:lpstr>
      <vt:lpstr>确定目标</vt:lpstr>
      <vt:lpstr>分析个人情况</vt:lpstr>
      <vt:lpstr>选择合适的运动项目</vt:lpstr>
      <vt:lpstr>制定计划细节</vt:lpstr>
      <vt:lpstr>实施运动计划</vt:lpstr>
      <vt:lpstr>坚持执行</vt:lpstr>
      <vt:lpstr>调整计划</vt:lpstr>
      <vt:lpstr>保持动力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2024-09-03T05:49:15.519</cp:lastPrinted>
  <dcterms:created xsi:type="dcterms:W3CDTF">2024-09-02T21:49:15Z</dcterms:created>
  <dcterms:modified xsi:type="dcterms:W3CDTF">2024-09-02T21:49:17Z</dcterms:modified>
</cp:coreProperties>
</file>