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F213F-BB8F-4036-A3A6-1FFF999FD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81CF7-34A3-469F-918A-1D7A75DD3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1988F-8FED-40AC-9489-9E4256963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004982-3908-4EEC-8950-CCA1D0AB3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667BFE-DAAC-4522-A164-A1CE683AC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07C2C3-9754-4142-8C8A-ACBD0C282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9EFBE7-2CFE-4F13-A5FC-5D652AC4D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3AA5F-951E-428B-94D9-D64436B27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808E1-0264-4EA2-9407-3C2E66F7B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758EF-BC04-4DCE-A2A2-1C0EDECBE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3A08E-51A1-4688-8CB4-EA5DCE56A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3305115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空调国庆销售总结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空调国庆销售概况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市场环境与竞争分析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营销策略与活动回顾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产品特点与优势分析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价格策略与促销活动效果评估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销售渠道拓展与优化建议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未来市场趋势预测与应对策略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分析市场趋势和消费者需求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通过对销售数据的深入挖掘，分析市场趋势和消费者需求变化。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为未来销售策略提供参考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根据分析结果，为接下来的销售策略制定提供参考依据。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总结国庆期间空调销售情况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对国庆期间的空调销售数据进行汇总和分析，以了解销售状况。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本次总结涵盖国庆期间的空调销售数据。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包括各种品牌、型号、功能的空调产品。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覆盖全国范围内的销售数据。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空调国庆销售概况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949" r="2794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949" r="2794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国庆期间，空调销售总额达到XX亿元，相比去年同期增长了XX%。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销售总额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与去年同期相比，空调销售增长率呈现出稳步上升的趋势，其中，线上销售渠道增长率高达XX%，线下销售渠道增长率为XX%。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销售总额及增长率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品牌B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品牌B销售额占比为XX%，排名第二。该品牌在国庆期间推出了多项促销活动，吸引了大量消费者关注。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品牌A在国庆期间销售额占比最大，达到XX%，其市场份额稳步提升，主要得益于其多样化的产品线和强大的品牌影响力。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品牌C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品牌C销售额占比为XX%，排名第三。尽管其市场份额相对较小，但该品牌凭借高品质的产品和良好的售后服务赢得了消费者的认可。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各品牌销售占比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畅销型号分析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型号A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型号A是本次国庆期间的畅销型号之一，其销售额占比达到XX%。该型号具有高效节能、静音舒适等特点，深受消费者喜爱。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型号B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型号B销售额占比为XX%，排名第二。该型号拥有时尚的外观设计和智能化的操作体验，吸引了大量年轻消费者的关注。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型号C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型号C销售额占比为XX%，排名第三。作为一款性价比较高的空调型号，型号C在国庆期间也取得了不错的销售业绩。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市场环境与竞争分析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随着国内经济增长速度放缓，消费者购买力受到一定影响，空调销售量增长不如以往。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083" r="7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经济增长放缓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政府对于房地产市场的调控政策，使得新房装修需求减少，进而影响到空调的销售。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近年来气候变化异常，部分地区夏季炎热时间缩短，消费者对空调的需求有所降低。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宏观经济环境对销售的影响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市场上主流品牌如美的、格力、海尔等竞争激烈，各自占据一定的市场份额。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竞争对手之间为了争夺市场份额，纷纷采取降价策略，导致行业整体利润率下降。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各大品牌加大营销力度，通过广告、促销等手段吸引消费者，提高销售额。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竞争对手销售情况对比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随着智能家居概念的普及，消费者对空调智能化功能的需求越来越高。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消费者对空调的健康环保性能更加关注，如无氟变频、空气净化等功能受到青睐。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健康环保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消费者对空调外观设计和个性化定制的需求增加，希望产品能够符合自己的装修风格和审美。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消费者需求变化及趋势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营销策略与活动回顾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针对不同消费群体，制定差异化营销策略，如针对高端用户推出智能空调系列，针对中低端用户推出性价比高的产品。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综合运用线上线下营销渠道，如电商平台、社交媒体、门店促销等，提高品牌曝光度和销售量。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根据市场情况和竞争对手分析，合理分配广告费用、促销费用等营销预算，确保资源的高效利用。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营销预算分配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营销策略制定及执行效果评估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25" r="129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利用电商平台和社交媒体进行品牌推广和销售促进，如举办限时秒杀、满减优惠等活动，吸引消费者关注并购买。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在门店举办系列促销活动，如现场演示、折扣优惠、赠品等，提高消费者购买意愿和忠诚度。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线上线下营销活动回顾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线上活动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寻求与其他行业的跨界合作机会，如与家居品牌合作打造智能家居生态系统，提升品牌影响力和市场竞争力。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与优质供应商建立长期合作关系，确保产品质量和供货稳定性，降低成本风险。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经销商合作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加强与经销商的沟通和协作，提供销售支持和市场推广帮助，共同拓展市场份额。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https://d.book118.com/177133051152006051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2024-09-25T03:01:05.255</cp:lastPrinted>
  <dcterms:created xsi:type="dcterms:W3CDTF">2024-09-24T19:01:05Z</dcterms:created>
  <dcterms:modified xsi:type="dcterms:W3CDTF">2024-09-24T19:01:07Z</dcterms:modified>
</cp:coreProperties>
</file>