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F75BD-EB07-46EF-9EDB-614325A4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BC414-F88A-4E2C-8B86-2F8A963D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A1683-5548-470C-A8E0-E666C7E7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FE36C-3DC5-4787-B20D-108881AC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D4B2F-E57A-458C-8E50-E4E2ACCC3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8530F-F03E-4213-99E2-78F89E58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4C8A2-6714-4581-BD17-900EE0F8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9A765-1CD8-4FBC-932A-A91AE782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927F6-A25A-4E5A-B060-C70A02DDB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141C2-57E5-4B48-95E4-6E830A1AD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7164B-D69C-4043-914B-41B6EFD7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31531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建立火灾自救与逃生技能的培训课件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火灾自救与逃生实践演练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火灾自救与逃生常见问题解答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23" r="296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608" r="37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火灾的形成通常是由于可燃物与氧气在一定条件下发生化学反应，释放出大量热量和烟雾。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火灾的蔓延是通过热传导、热辐射和热对流等方式，使火源逐渐扩大，形成更大的火势。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火灾的蔓延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火灾的形成与蔓延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069" b="20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指固体物质火灾，如木材、纸张、布料等，通常需要使用水或泡沫灭火器进行扑灭。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指液体或可燃气体火灾，如石油、天然气等，通常需要使用干粉或二氧化碳灭火器进行扑灭。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指电气火灾，如电线、电器等，通常需要使用干粉或二氧化碳灭火器进行扑灭。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指金属火灾，如镁、钠等，通常需要使用特殊的金属灭火器进行扑灭。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火灾可能导致人员伤亡，尤其是当火势迅速蔓延时，人们可能无法及时逃脱。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火灾可能导致财产损失，包括房屋、家具、衣物等物品被烧毁或损坏。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火灾可能导致环境破坏，如森林、草原等生态系统受到破坏，空气和水的质量受到影响。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" r="32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一旦发现火情，应立即拨打火警电话119，报警时需清晰描述火灾地点、火势情况以及自身联系方式，以便救援人员及时到达。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在火灾初期，如果火势较小，可以使用灭火器或消火栓进行灭火，阻止火势扩大。在灭火过程中，应注意自身安全，避免吸入烟雾和烧伤。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火灾报警与初期灭火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初期灭火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火灾发生时，保持冷静是至关重要的。不要惊慌失措，快速思考并采取正确的行动。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一旦确定火情严重，应立即逃生，不要贪恋财物。在逃生过程中，要注意关闭房门，以减缓火势蔓延。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快速逃生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在逃生过程中，要尽快找到安全出口，如楼梯、出口等。不要使用电梯，以防停电被困。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自救逃生的基本原则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自救逃生的基本方法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湿毛巾掩鼻法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将湿毛巾折叠后捂住口鼻，以减少吸入烟雾中的有毒气体。在逃生过程中，要尽量贴近地面，避免烟雾过浓。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匍匐前进法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如果烟雾较大，可以采用匍匐前进的方式逃生。将毛巾浸湿后捂住口鼻，贴近地面爬行，以减少吸入有毒气体。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利用建筑结构避难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如果无法从安全出口逃生，可以寻找建筑结构坚固的房间躲避。关好门窗，用湿毛巾堵住门缝，等待救援。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在火灾发生时，保持冷静的头脑是至关重要的。恐慌和混乱可能导致错误的决策和行动。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一旦意识到火灾发生，应立即采取行动，迅速逃离火场。犹豫不决可能会延误最佳逃生时机。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相信自己具备逃生的能力，即使面临困难和挑战，也要保持积极的心态。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信任自己的能力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火场逃生的心理准备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定期进行火灾逃生演练，模拟火灾场景，熟悉逃生步骤和程序。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熟悉逃生路线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了解住所或工作场所的逃生路线，包括最近的出口、灭火器和紧急集合点等。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关闭火源和阀门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在逃离火场前，应尽可能关闭火源和阀门，以减少火灾的危害。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火场逃生的行动准备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https://d.book118.com/177133153102006026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2024-08-31T14:56:15.050</cp:lastPrinted>
  <dcterms:created xsi:type="dcterms:W3CDTF">2024-08-31T06:56:15Z</dcterms:created>
  <dcterms:modified xsi:type="dcterms:W3CDTF">2024-08-31T06:56:17Z</dcterms:modified>
</cp:coreProperties>
</file>