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DC77A1-EE24-4528-A7A6-A8E048D9F8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23FA56-5FA7-4573-8C1A-F3FAEA523B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EF6BAD-FF14-4159-8241-447AD0F702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D5DDC0-33D8-4C8C-92D7-12B50668DC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3F0712A-A554-4E5C-A759-E5386F5098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B82B804-F44A-4B02-8E72-66DE187DF6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7A84565-E2E0-49C1-ACDE-D527362EB3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84F495-CCAB-42C8-9E41-8069EE3681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850B80-B44A-449F-A501-53B47B912B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0B51A3-E2C5-4141-81EB-6E61AC14B8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15470A-FAC6-49D0-82FD-4D23028E89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7136112036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oval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2024年船板市场需求分析报告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船板市场概述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2024年船板市场需求分析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船板市场竞争格局分析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船板市场发展趋势预测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船板市场发展建议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081312" y="881760"/>
            <a:ext cx="4145173" cy="1503638"/>
          </a:xfrm>
          <a:prstGeom prst="rect">
            <a:avLst/>
          </a:prstGeom>
        </p:spPr>
        <p:txBody>
          <a:bodyPr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435703" y="1925288"/>
            <a:ext cx="3294412" cy="3294412"/>
          </a:xfrm>
          <a:prstGeom prst="blockArc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0800000">
            <a:off x="1435703" y="2063782"/>
            <a:ext cx="3294412" cy="3294412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报告目的和背景</a:t>
            </a:r>
          </a:p>
        </p:txBody>
      </p:sp>
      <p:sp>
        <p:nvSpPr>
          <p:cNvPr id="26" name="AutoShape 26"/>
          <p:cNvSpPr/>
          <p:nvPr/>
        </p:nvSpPr>
        <p:spPr>
          <a:xfrm>
            <a:off x="5784437" y="1687163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5784437" y="2262505"/>
            <a:ext cx="4496144" cy="82053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分析2024年船板市场的需求和趋势，为相关企业提供参考和决策支持。</a:t>
            </a:r>
          </a:p>
        </p:txBody>
      </p:sp>
      <p:sp>
        <p:nvSpPr>
          <p:cNvPr id="29" name="AutoShape 29"/>
          <p:cNvSpPr/>
          <p:nvPr/>
        </p:nvSpPr>
        <p:spPr>
          <a:xfrm>
            <a:off x="5784437" y="3120755"/>
            <a:ext cx="4496144" cy="56581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5784437" y="3715147"/>
            <a:ext cx="4496144" cy="82053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探讨船板市场发展的影响因素，包括宏观经济、政策法规、技术进步等。</a:t>
            </a:r>
          </a:p>
        </p:txBody>
      </p:sp>
      <p:sp>
        <p:nvSpPr>
          <p:cNvPr id="32" name="AutoShape 32"/>
          <p:cNvSpPr/>
          <p:nvPr/>
        </p:nvSpPr>
        <p:spPr>
          <a:xfrm>
            <a:off x="5784437" y="4609991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5784437" y="5204382"/>
            <a:ext cx="4496144" cy="82053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预测未来船板市场的需求和竞争格局，为企业制定市场策略提供依据。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船板市场的需求和供给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分析全球和中国船板市场的需求和供给情况，包括不同种类船板的需求和供给。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船板市场的发展趋势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预测未来船板市场的发展趋势，包括技术创新、环保要求、市场需求等方面的变化。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船板市场的竞争格局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分析全球和中国船板市场的竞争格局，包括主要企业和品牌的市场份额、销售渠道、营销策略等。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船板市场的定义和分类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包括普通船板、高强度船板、耐腐蚀船板等。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报告范围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081312" y="881760"/>
            <a:ext cx="4145173" cy="1503638"/>
          </a:xfrm>
          <a:prstGeom prst="rect">
            <a:avLst/>
          </a:prstGeom>
        </p:spPr>
        <p:txBody>
          <a:bodyPr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船板市场概述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船板定义和分类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船板是指用于船舶建造的主要结构材料，通常采用高强度、耐腐蚀的钢板制造。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根据用途和性能要求，船板可分为普通船板、高强度船板、耐腐蚀船板等类型。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3875" r="138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成熟阶段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21世纪以来，全球船板市场逐渐成熟，形成了多个知名的船板生产企业和品牌。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初期阶段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20世纪初，随着船舶工业的兴起，船板市场开始形成，主要以普通钢板为主。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发展阶段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20世纪中期至21世纪初，随着造船技术的不断进步和船舶大型化趋势，高强度、耐腐蚀等高性能船板逐渐得到应用。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船板市场发展历程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09005" y="3234448"/>
            <a:ext cx="937130" cy="78828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2250101" y="4321454"/>
            <a:ext cx="0" cy="466005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2180060" y="4237548"/>
            <a:ext cx="134112" cy="1341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929966" y="3234448"/>
            <a:ext cx="937130" cy="78828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387779" y="3234448"/>
            <a:ext cx="2267776" cy="788288"/>
          </a:xfrm>
          <a:prstGeom prst="homePlate">
            <a:avLst>
              <a:gd name="adj" fmla="val 48923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461693" y="3234448"/>
            <a:ext cx="937130" cy="78828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919506" y="3234448"/>
            <a:ext cx="2267776" cy="788288"/>
          </a:xfrm>
          <a:prstGeom prst="homePlate">
            <a:avLst>
              <a:gd name="adj" fmla="val 48923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993913" y="3234448"/>
            <a:ext cx="937130" cy="78828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451726" y="3234448"/>
            <a:ext cx="2267776" cy="788288"/>
          </a:xfrm>
          <a:prstGeom prst="homePlate">
            <a:avLst>
              <a:gd name="adj" fmla="val 48923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8536622" y="3234448"/>
            <a:ext cx="937130" cy="78828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8994435" y="3234448"/>
            <a:ext cx="2267776" cy="788288"/>
          </a:xfrm>
          <a:prstGeom prst="homePlate">
            <a:avLst>
              <a:gd name="adj" fmla="val 48923"/>
            </a:avLst>
          </a:pr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1">
                  <a:alpha val="100000"/>
                  <a:lumMod val="75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1146135" y="342380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cxnSp>
        <p:nvCxnSpPr>
          <p:cNvPr id="14" name="Connector 14"/>
          <p:cNvCxnSpPr/>
          <p:nvPr/>
        </p:nvCxnSpPr>
        <p:spPr>
          <a:xfrm flipH="1">
            <a:off x="7270496" y="4301578"/>
            <a:ext cx="0" cy="466005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7200455" y="4217672"/>
            <a:ext cx="134112" cy="1341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9809141" y="2540511"/>
            <a:ext cx="0" cy="466005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AutoShape 17"/>
          <p:cNvSpPr/>
          <p:nvPr/>
        </p:nvSpPr>
        <p:spPr>
          <a:xfrm>
            <a:off x="9739100" y="2955122"/>
            <a:ext cx="134112" cy="1341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H="1">
            <a:off x="4776899" y="2540511"/>
            <a:ext cx="0" cy="466005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AutoShape 19"/>
          <p:cNvSpPr/>
          <p:nvPr/>
        </p:nvSpPr>
        <p:spPr>
          <a:xfrm>
            <a:off x="4706858" y="2955122"/>
            <a:ext cx="134112" cy="1341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3107462" y="1267317"/>
            <a:ext cx="3355016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全球船板市场呈现多极化格局，多个国家和地区的船板生产企业竞争激烈。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3716515" y="342380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市场格局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220648" y="342380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市场需求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812614" y="342380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1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技术创新</a:t>
            </a:r>
          </a:p>
        </p:txBody>
      </p:sp>
      <p:sp>
        <p:nvSpPr>
          <p:cNvPr id="24" name="Freeform 24"/>
          <p:cNvSpPr/>
          <p:nvPr/>
        </p:nvSpPr>
        <p:spPr>
          <a:xfrm>
            <a:off x="11063949" y="3234448"/>
            <a:ext cx="937130" cy="78828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575049" y="4966719"/>
            <a:ext cx="3355016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全球船板市场规模庞大，年产量和销售额均保持稳步增长。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8195704" y="1267317"/>
            <a:ext cx="3355016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船板生产企业在技术创新方面不断取得突破，推动船板产品向更高性能、更环保方向发展。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5650171" y="4966719"/>
            <a:ext cx="3355016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随着全球经济的复苏和航运市场的繁荣，船板市场需求持续增长，尤其是高性能船板需求旺盛。</a:t>
            </a:r>
          </a:p>
        </p:txBody>
      </p:sp>
      <p:sp>
        <p:nvSpPr>
          <p:cNvPr id="28" name="AutoShape 2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船板市场现状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081312" y="881760"/>
            <a:ext cx="4145173" cy="1503638"/>
          </a:xfrm>
          <a:prstGeom prst="rect">
            <a:avLst/>
          </a:prstGeom>
        </p:spPr>
        <p:txBody>
          <a:bodyPr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2024年船板市场需求分析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环保政策推动船舶更新换代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各国政府加强环保监管，老旧船舶淘汰速度加快，新船建造需求增加，对船板的需求也相应上升。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技术进步推动高品质船板需求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随着造船技术的不断进步，船舶对船板材料性能的要求也越来越高，高品质、高性能的船板市场需求增加。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全球经济复苏带动航运市场增长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随着全球经济的逐步复苏，国际贸易活动增加，航运市场需求旺盛，进而推动船板市场的发展。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总体需求分析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厚板需求分析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厚板主要用于大型船舶的建造，如油轮、集装箱船等。随着大型船舶建造需求的增加，厚板市场需求也相应上升。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中板需求分析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中板主要用于中型船舶的建造，如散货船、多用途船等。中型船舶建造需求相对稳定，中板市场需求保持平稳。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薄板需求分析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薄板主要用于小型船舶和高速船的建造。随着高速船和游艇等小型船舶市场的快速发展，薄板市场需求增加。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不同类型船板需求分析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亚洲地区需求分析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亚洲地区是全球最大的造船市场，中国、韩国和日本是主要造船国家。随着亚洲地区经济的持续增长和造船业的蓬勃发展，对船板的需求也保持强劲增长。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欧洲地区需求分析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欧洲地区造船业历史悠久，拥有先进的造船技术和丰富的经验。随着欧洲经济的复苏和环保政策的推动，欧洲地区对高品质船板的需求增加。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北美地区需求分析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北美地区造船业主要以高端游艇和军用舰艇为主。随着北美地区游艇市场的快速发展和军用舰艇的更新换代，对高品质、高性能的船板需求增加。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TextBox 4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不同地区船板需求分析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081312" y="881760"/>
            <a:ext cx="4145173" cy="1503638"/>
          </a:xfrm>
          <a:prstGeom prst="rect">
            <a:avLst/>
          </a:prstGeom>
        </p:spPr>
        <p:txBody>
          <a:bodyPr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船板市场竞争格局分析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https://d.book118.com/177136112036006046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2024-09-21T08:22:38.644</cp:lastPrinted>
  <dcterms:created xsi:type="dcterms:W3CDTF">2024-09-21T00:22:38Z</dcterms:created>
  <dcterms:modified xsi:type="dcterms:W3CDTF">2024-09-21T00:22:40Z</dcterms:modified>
</cp:coreProperties>
</file>