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5F604-9D1D-4A80-BA91-680A7158A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8BED3-7584-48A4-8A12-8AEBFDAAE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49638-1602-4280-9A5F-03096A014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92EAF-E30B-420A-9A19-8CC3BDD00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F4F662-30F5-428F-9087-F7BAFD387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7B4BD5-AB42-49B2-A0D9-05273965A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F3D4E-BFCB-4B9C-870B-2AD8C6630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2D17D-75E1-4B1A-944C-3A906A4F7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6CDC9-F298-4767-9D36-7D99AC9A7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8B1F7-762C-4547-9382-EAA2CDB50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44461-2C28-485F-B033-4CB2CFB66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43103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肺癌—科研之路课件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肺癌的科研进展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肺癌是一种起源于肺部支气管上皮细胞的恶性肿瘤，可分为非小细胞肺癌和小细胞肺癌两大类。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肺癌是一种常见的恶性肿瘤，其特点是细胞异常增生和扩散。非小细胞肺癌是肺癌中最常见的类型，占80%以上，包括腺癌、鳞状细胞癌和大细胞癌等。小细胞肺癌则较为罕见，但恶性程度较高，进展迅速。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31" r="22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肺癌的发病与多种因素相关，主要包括吸烟、职业暴露、遗传因素和环境因素等。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吸烟是导致肺癌的主要原因之一，长期吸烟者患肺癌的风险显著增加。职业暴露于某些有害物质，如石棉、砷和铬等，也是肺癌的高危因素。此外，遗传因素和环境因素也对肺癌的发病有一定影响。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肺癌的症状多样，常见的包括咳嗽、咳痰、胸痛、呼吸困难等。诊断主要依靠医学影像学检查和病理学检查。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症状因病情发展阶段和个体差异而异。早期症状可能较轻，如咳嗽、咳痰等。随着病情进展，可能出现胸痛、呼吸困难、声音嘶哑等症状。诊断肺癌需要进行医学影像学检查，如胸部X线、CT等，以观察肺部病变情况。病理学检查则是确诊肺癌的金标准，通过取病变组织进行病理切片检查，以明确病变性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肺癌的科研进展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肺癌的发生与多种基因突变有关，如EGFR、KRAS、ALK等基因的突变。这些突变可以影响肿瘤的生长、扩散和耐药性。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肺癌中存在多种基因融合现象，如EML4-ALK融合。这些融合基因可以作为治疗靶点，开发针对性的药物。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肺癌中基因甲基化水平异常，影响基因表达和肿瘤进展。研究基因甲基化有助于发现新的肺癌标志物和治疗靶点。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基因甲基化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肺癌的基因研究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PD-1/PD-L1抑制剂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通过阻断PD-1/PD-L1信号通路，激活T细胞对肿瘤的免疫攻击，达到治疗肺癌的目的。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968" b="16968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CAR-T细胞疗法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利用基因工程技术改造T细胞，使其表达能够识别肿瘤抗原的CAR分子，增强T细胞对肿瘤的杀伤力。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肿瘤疫苗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针对肺癌相关抗原开发疫苗，激发机体免疫系统对肺癌细胞的攻击和预防肺癌的发生。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肺癌的免疫疗法研究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小分子靶向药物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针对肺癌相关受体和酶开发的小分子药物，如EGFR抑制剂、ALK抑制剂等，能够抑制肿瘤生长和扩散。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抗体药物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利用单克隆抗体技术开发的肺癌治疗药物，如免疫检查点抑制剂等，能够调节免疫系统对肿瘤的反应。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针对肺癌的多种治疗手段联合应用，如化疗、放疗、免疫治疗等，以提高疗效和降低耐药性。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肺癌的药物研发进展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https://d.book118.com/177143103116006052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2024-09-26T03:57:32.414</cp:lastPrinted>
  <dcterms:created xsi:type="dcterms:W3CDTF">2024-09-25T19:57:32Z</dcterms:created>
  <dcterms:modified xsi:type="dcterms:W3CDTF">2024-09-25T19:57:34Z</dcterms:modified>
</cp:coreProperties>
</file>