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853441-A95D-43FE-8456-6600D99FE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07696-5F7E-4C1F-AFBE-EEF0D9BEE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4FBAC4-ADED-43CC-A777-CA88C2A44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E9FD0D-8D70-4900-94EB-8918A5A27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A278A5-94F7-46C6-9DF4-9795C556CB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BC3914-F833-4596-BCFC-A9FF57AA4C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9EDD1F-E8A7-4330-8511-69BC7825D3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1BCF9C-5318-452B-BC04-178A25BF0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C1B0C4-08D7-45FE-803D-5B70139DD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5EC0A-3323-4271-9FD3-36EE842A8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FBCBD9-4D94-4A8C-9D48-DE63F6559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4400402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肝囊肿疾病查房PPT课件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肝囊肿疾病概述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肝囊肿的诊断与鉴别诊断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肝囊肿的治疗方法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肝囊肿的预防与康复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肝囊肿的病例分享与讨论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肝囊肿疾病概述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肝囊肿是一种常见的肝脏良性疾病，通常是指肝脏内出现单个或多个囊性病变。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肝囊肿分为非寄生虫性和寄生虫性两种类型，其中非寄生虫性肝囊肿是最常见的。非寄生虫性肝囊肿又分为先天性、炎症性和创伤性三种类型。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913" r="27913"/>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肝囊肿的发病机制较为复杂，目前认为与先天发育异常、炎症、创伤等多种因素有关。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先天性肝囊肿是由于胚胎发育过程中胆管发育异常或闭塞所引起；炎症性肝囊肿是由于肝脏感染炎症后，局部组织液化坏死形成的囊性结构；创伤性肝囊肿是由于外伤导致肝脏局部出血或组织液渗出形成的囊性病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肝囊肿的发病机制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肝囊肿的症状与体征因个体差异而异，通常较轻，但也有可能出现严重症状。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多数肝囊肿患者无明显症状，仅在体检时发现肝脏有囊性病变。当囊肿增大压迫周围组织时，可能出现右上腹不适、疼痛、饱胀等不适症状。少数患者可能出现黄疸、门静脉高压等症状。体格检查时，可发现肝脏局部隆起，触之呈囊性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肝囊肿的症状与体征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肝囊肿的诊断与鉴别诊断</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177" r="917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299" b="1629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超声是肝囊肿的首选检查方法，可以清晰显示囊肿的大小、位置和数量。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对于复杂或疑似恶性病变的肝囊肿，CT和MRI有助于进一步评估和鉴别。</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血液检查可以评估患者的肝功能和囊肿是否引起其他全身症状。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对于需要确诊的肝囊肿，可能需要通过手术或穿刺获取组织样本进行病理学检查。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超声检查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CT和MRI</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血液检查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组织学检查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710" r="571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肝脓肿患者通常有高热、寒战等全身症状，超声和CT检查有助于鉴别。</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肝脓肿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肝癌通常在超声和CT上表现为低回声或密度不均匀的肿块，需要结合病史、实验室检查和组织学检查进行鉴别。</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肝癌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肝包虫病是一种地方性疾病，患者通常有与动物接触史，超声和CT有助于诊断。</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肝包虫病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如肝血管瘤、局灶性结节增生等，需要通过影像学和实验室检查进行鉴别。</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其他肝脏良性肿瘤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囊肿大小</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症状严重程度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并发症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生长速度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肝囊肿的严重程度评估</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0265" r="2026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小囊肿通常无症状，但大囊肿可能引起压迫症状，如疼痛、消化不适等。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患者的症状和体征可以反映囊肿的严重程度，如疼痛程度、肝功能异常等。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出血、感染、破裂等并发症可能加重病情，需要紧急处理。</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生长迅速的囊肿可能提示恶性病变，需要密切观察和进一步评估。</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肝囊肿的治疗方法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https://d.book118.com/177144004021006051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2024-09-24T00:22:29.660</cp:lastPrinted>
  <dcterms:created xsi:type="dcterms:W3CDTF">2024-09-23T16:22:29Z</dcterms:created>
  <dcterms:modified xsi:type="dcterms:W3CDTF">2024-09-23T16:22:31Z</dcterms:modified>
</cp:coreProperties>
</file>