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31DB6B-4658-42F2-BF08-1695D11915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F41A22-41A1-46E0-9D26-888CD109E1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9575CD-D291-42AC-9345-6C3E77B997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B6E6C2-A2AB-4F06-9A52-BF4209F4CB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8415901-42C6-427E-9381-E83E10E513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07A79FC-FCB0-4B71-9E27-4F97D85E7F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35C4738-8207-4E8C-842B-E138B88D93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9BE85A-776C-45E7-9222-0A46C7F857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748E5E-EC29-4F53-9853-F7B4C0B6F3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1CFCFD-F7E2-419D-9DA6-7345CD547A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671E88-1D41-4DED-83BC-1629576AF6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7145162062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个人成长分析性格分析报告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个人成长历程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性格分析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个人成长建议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了解个人性格特点及其形成因素，为个人成长提供指导。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分析个人在生活和工作中表现出的性格优缺点，提高自我认知和自我管理能力。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帮助个人发现潜在的性格问题，提出针对性的改善建议。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962413" y="1498809"/>
            <a:ext cx="4267184" cy="4267182"/>
          </a:xfrm>
          <a:prstGeom prst="ellipse">
            <a:avLst/>
          </a:prstGeom>
          <a:noFill/>
          <a:ln w="3248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200000" flipH="1">
            <a:off x="6170371" y="2356670"/>
            <a:ext cx="1798884" cy="2551460"/>
          </a:xfrm>
          <a:custGeom>
            <a:rect l="l" t="t" r="r" b="b"/>
            <a:pathLst>
              <a:path w="1468685" h="2083120">
                <a:moveTo>
                  <a:pt x="0" y="1764196"/>
                </a:moveTo>
                <a:lnTo>
                  <a:pt x="2311" y="1764196"/>
                </a:lnTo>
                <a:lnTo>
                  <a:pt x="734343" y="0"/>
                </a:lnTo>
                <a:lnTo>
                  <a:pt x="1466374" y="1764196"/>
                </a:lnTo>
                <a:lnTo>
                  <a:pt x="1468685" y="1764196"/>
                </a:lnTo>
                <a:cubicBezTo>
                  <a:pt x="1285526" y="1960771"/>
                  <a:pt x="1024222" y="2083120"/>
                  <a:pt x="734343" y="2083120"/>
                </a:cubicBezTo>
                <a:cubicBezTo>
                  <a:pt x="444464" y="2083120"/>
                  <a:pt x="183161" y="1960771"/>
                  <a:pt x="0" y="1764196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1339" y="2426017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661339" y="4234434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036814" y="3330226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4167489" y="2356670"/>
            <a:ext cx="1798884" cy="2551460"/>
          </a:xfrm>
          <a:custGeom>
            <a:rect l="l" t="t" r="r" b="b"/>
            <a:pathLst>
              <a:path w="1468685" h="2083120">
                <a:moveTo>
                  <a:pt x="0" y="1764196"/>
                </a:moveTo>
                <a:lnTo>
                  <a:pt x="2311" y="1764196"/>
                </a:lnTo>
                <a:lnTo>
                  <a:pt x="734343" y="0"/>
                </a:lnTo>
                <a:lnTo>
                  <a:pt x="1466374" y="1764196"/>
                </a:lnTo>
                <a:lnTo>
                  <a:pt x="1468685" y="1764196"/>
                </a:lnTo>
                <a:cubicBezTo>
                  <a:pt x="1285526" y="1960771"/>
                  <a:pt x="1024222" y="2083120"/>
                  <a:pt x="734343" y="2083120"/>
                </a:cubicBezTo>
                <a:cubicBezTo>
                  <a:pt x="444464" y="2083120"/>
                  <a:pt x="183161" y="1960771"/>
                  <a:pt x="0" y="1764196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887819" y="2426017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22821" y="3330226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887819" y="4234434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5346287" y="2886646"/>
            <a:ext cx="1499330" cy="1499330"/>
            <a:chOff x="5346287" y="2886646"/>
            <a:chExt cx="1499330" cy="1499330"/>
          </a:xfrm>
        </p:grpSpPr>
        <p:sp>
          <p:nvSpPr>
            <p:cNvPr id="12" name="AutoShape 12"/>
            <p:cNvSpPr/>
            <p:nvPr/>
          </p:nvSpPr>
          <p:spPr>
            <a:xfrm>
              <a:off x="5346287" y="2886646"/>
              <a:ext cx="1499330" cy="1499330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>
            <a:off x="4445393" y="3517200"/>
            <a:ext cx="623854" cy="250324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flipH="1">
            <a:off x="7144249" y="3517200"/>
            <a:ext cx="623854" cy="250324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5804254" y="3351841"/>
            <a:ext cx="583501" cy="561118"/>
            <a:chOff x="5804254" y="3351841"/>
            <a:chExt cx="583501" cy="561118"/>
          </a:xfrm>
        </p:grpSpPr>
        <p:sp>
          <p:nvSpPr>
            <p:cNvPr id="16" name="AutoShape 16"/>
            <p:cNvSpPr/>
            <p:nvPr/>
          </p:nvSpPr>
          <p:spPr>
            <a:xfrm>
              <a:off x="5964750" y="3351841"/>
              <a:ext cx="262604" cy="26593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5804254" y="3659213"/>
              <a:ext cx="583501" cy="253746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报告的结构和内容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323860" y="1451184"/>
            <a:ext cx="3286271" cy="1172597"/>
            <a:chOff x="323860" y="1451184"/>
            <a:chExt cx="3286271" cy="1172597"/>
          </a:xfrm>
        </p:grpSpPr>
        <p:sp>
          <p:nvSpPr>
            <p:cNvPr id="41" name="TextBox 41"/>
            <p:cNvSpPr txBox="1"/>
            <p:nvPr/>
          </p:nvSpPr>
          <p:spPr>
            <a:xfrm>
              <a:off x="323860" y="1451184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b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报告分为五个部分：引言、性格特点、形成因素、优缺点分析和改善建议。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181203" y="3072914"/>
            <a:ext cx="3286271" cy="1172597"/>
            <a:chOff x="181203" y="3072914"/>
            <a:chExt cx="3286271" cy="1172597"/>
          </a:xfrm>
        </p:grpSpPr>
        <p:sp>
          <p:nvSpPr>
            <p:cNvPr id="43" name="TextBox 43"/>
            <p:cNvSpPr txBox="1"/>
            <p:nvPr/>
          </p:nvSpPr>
          <p:spPr>
            <a:xfrm>
              <a:off x="181203" y="3072914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引言部分简要介绍目的、背景和报告结构。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545256" y="4966595"/>
            <a:ext cx="3286271" cy="1172597"/>
            <a:chOff x="545256" y="4966595"/>
            <a:chExt cx="3286271" cy="1172597"/>
          </a:xfrm>
        </p:grpSpPr>
        <p:sp>
          <p:nvSpPr>
            <p:cNvPr id="45" name="TextBox 45"/>
            <p:cNvSpPr txBox="1"/>
            <p:nvPr/>
          </p:nvSpPr>
          <p:spPr>
            <a:xfrm>
              <a:off x="545256" y="4966595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性格特点部分通过分析个人行为、言语和思维方式，总结出个人主要的性格特点。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8724537" y="3072914"/>
            <a:ext cx="3286271" cy="1172597"/>
            <a:chOff x="8724537" y="3072914"/>
            <a:chExt cx="3286271" cy="1172597"/>
          </a:xfrm>
        </p:grpSpPr>
        <p:sp>
          <p:nvSpPr>
            <p:cNvPr id="47" name="TextBox 47"/>
            <p:cNvSpPr txBox="1"/>
            <p:nvPr/>
          </p:nvSpPr>
          <p:spPr>
            <a:xfrm>
              <a:off x="8724537" y="3072914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优缺点分析部分对个人性格的优点和缺点进行深入剖析，并提出具体的例子和情境。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8168429" y="4966595"/>
            <a:ext cx="3286271" cy="1172597"/>
            <a:chOff x="8168429" y="4966595"/>
            <a:chExt cx="3286271" cy="1172597"/>
          </a:xfrm>
        </p:grpSpPr>
        <p:sp>
          <p:nvSpPr>
            <p:cNvPr id="49" name="TextBox 49"/>
            <p:cNvSpPr txBox="1"/>
            <p:nvPr/>
          </p:nvSpPr>
          <p:spPr>
            <a:xfrm>
              <a:off x="8168429" y="4966595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改善建议部分针对个人的性格问题，提出具体的改善方法和建议，帮助个人更好地成长和发展。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8581879" y="1451184"/>
            <a:ext cx="3286271" cy="1172597"/>
            <a:chOff x="8581879" y="1451184"/>
            <a:chExt cx="3286271" cy="1172597"/>
          </a:xfrm>
        </p:grpSpPr>
        <p:sp>
          <p:nvSpPr>
            <p:cNvPr id="51" name="TextBox 51"/>
            <p:cNvSpPr txBox="1"/>
            <p:nvPr/>
          </p:nvSpPr>
          <p:spPr>
            <a:xfrm>
              <a:off x="8581879" y="1451184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b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形成因素部分探讨个人性格特点的形成原因，包括家庭、教育、社会环境等方面的影响。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个人成长历程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家庭氛围、父母的教育方式和期望、兄弟姐妹的关系等。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家庭环境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儿时的游戏、兴趣爱好、第一次的挫折和成功等。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童年经历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儿时的玩伴、朋友和邻居，以及他们对自己的影响。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社交圈子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早期生活经历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学科成绩、最喜欢的科目、不擅长的科目等。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5250" r="1525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学校教育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参与的社团、兴趣班和特长班等。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课外活动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167" r="16167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对待学习的态度、学习方法、时间管理等。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学习态度和方法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教育经历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4969" b="496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工作和职业发展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职业选择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为何选择这个职业、职业发展目标等。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工作表现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工作成绩、晋升情况、团队合作等。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工作与生活平衡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如何处理工作与生活的冲突，如何找到平衡点等。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性格分析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类型特点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每种性格类型都有其独特的特点和倾向，如外向型倾向于社交和表达，内向型倾向于独处和思考等。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性格类型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根据MBTI等性格分类方法，将人的性格分为外向型、内向型、感觉型、直觉型、实感型、判断型等不同类型。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类型优势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每种性格类型都有其独特的优势，如外向型擅长与人沟通，内向型则善于深入思考。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1987" r="11987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4966" r="14966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性格类型概述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https://d.book118.com/177145162062006042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2024-09-15T16:44:20.175</cp:lastPrinted>
  <dcterms:created xsi:type="dcterms:W3CDTF">2024-09-15T08:44:20Z</dcterms:created>
  <dcterms:modified xsi:type="dcterms:W3CDTF">2024-09-15T08:44:22Z</dcterms:modified>
</cp:coreProperties>
</file>