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3AD05-F4BB-49D6-AA3F-64D9E5C9E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253EF-33FA-4FB3-A129-719ED3489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0239D-16F5-4EBB-9FBF-880841DD3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63DA9A-307B-45B3-B518-891993837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97995F-758D-4E6B-BD3D-C0FCBFDB4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0EA434-CD0A-4BB9-A48B-43A9DB6E8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63FB4B-A3F2-411B-9944-AEA8DFFB5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5D2EE6-B11F-4CA2-8E4D-DB484561F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A82F68-6293-4507-9B67-2E5BEA4C1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2D979-9F22-46B9-B28D-0B11D703C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940B4-B864-4F1C-A3E4-081A22721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46032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降低护理文书书写工作量：有效策略与实践\n## 1.护理文书书写的重要性及挑战\n### 1.1护理文书书写在医疗护理过程中的作用\n### 1.2当前护理文书书写面临的挑战\n### 1.3护理文书书写对护理人员的影响\n## 2.护理文书书写的规范化与标准化\n### 2.1建立统一的护理文书书写规范\n### 2.2推广护理文书书写的标准化术语\n### 2.3实施护理文书书写的培训和指导\n## 3.护理文书书写的电子化与信息化\n### 3.1发展电子护理文书系统\n### 3.2推广护理文书书写的信息化工具\n### 3.3加强护理文书书写的数据安全管理\n## 4.护理文书书写的优化与简化\n### 4.1简化护理文书的书写内容\n### 4.2优化护理文书的书写格式\n### 4.3提高护理文书书写的效率与质量\n## 5.护理文书书写的管理与监督\n### 5.1建立护理文书书写的管理制度\n### 5.2加强护理文书书写的质量监督\n### 5.3定期评估护理文书书写的效果与改进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4400"/>
              <a:t>降低护理文书书写工作量：有效策略与实践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护理文书书写的重要性及挑战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7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7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记录患者病情变化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提供患者病情评估依据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协助医生制定治疗方案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为护理工作提供指导</a:t>
                </a:r>
                <a:endParaRPr/>
              </a:p>
            </p:txBody>
          </p:sp>
          <p:sp>
            <p:nvSpPr>
              <p:cNvPr id="17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保障患者安全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规范护理操作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减少医疗纠纷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提高护理质量</a:t>
                </a:r>
                <a:endParaRPr/>
              </a:p>
            </p:txBody>
          </p:sp>
          <p:sp>
            <p:nvSpPr>
              <p:cNvPr id="18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促进护理学术交流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提供护理实践案例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促进护理科研成果转化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提高护理人员专业水平</a:t>
                </a:r>
                <a:endParaRPr/>
              </a:p>
            </p:txBody>
          </p:sp>
          <p:sp>
            <p:nvSpPr>
              <p:cNvPr id="18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护理文书书写在医疗护理过程中的作用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文书书写内容繁多</a:t>
                </a:r>
                <a:endParaRPr/>
              </a:p>
            </p:txBody>
          </p:sp>
          <p:sp>
            <p:nvSpPr>
              <p:cNvPr id="19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各种记录表格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病程记录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</a:t>
                </a:r>
                <a:endParaRPr/>
              </a:p>
            </p:txBody>
          </p:sp>
        </p:grpSp>
        <p:grpSp>
          <p:nvGrpSpPr>
            <p:cNvPr id="19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书写格式不统一</a:t>
                </a:r>
                <a:endParaRPr/>
              </a:p>
            </p:txBody>
          </p:sp>
          <p:sp>
            <p:nvSpPr>
              <p:cNvPr id="19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各医院、科室规定不同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护理文书版本多样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书写质量参差不齐</a:t>
                </a:r>
                <a:endParaRPr/>
              </a:p>
            </p:txBody>
          </p:sp>
        </p:grpSp>
        <p:grpSp>
          <p:nvGrpSpPr>
            <p:cNvPr id="19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书写效率低</a:t>
                </a:r>
                <a:endParaRPr/>
              </a:p>
            </p:txBody>
          </p:sp>
          <p:sp>
            <p:nvSpPr>
              <p:cNvPr id="19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护理人员忙于书写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增加医疗事故风险</a:t>
                </a:r>
                <a:endParaRPr/>
              </a:p>
            </p:txBody>
          </p: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当前护理文书书写面临的挑战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0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大量书写任务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工作与生活失衡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影响护理人员心理健康</a:t>
                </a:r>
                <a:endParaRPr/>
              </a:p>
            </p:txBody>
          </p:sp>
          <p:sp>
            <p:nvSpPr>
              <p:cNvPr id="20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增加护理人员负担</a:t>
                </a:r>
                <a:endParaRPr/>
              </a:p>
            </p:txBody>
          </p:sp>
        </p:grpSp>
        <p:grpSp>
          <p:nvGrpSpPr>
            <p:cNvPr id="20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繁琐的书写过程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护理记录不准确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影响患者治疗效果</a:t>
                </a:r>
                <a:endParaRPr/>
              </a:p>
            </p:txBody>
          </p:sp>
          <p:sp>
            <p:nvSpPr>
              <p:cNvPr id="20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影响护理质量</a:t>
                </a:r>
                <a:endParaRPr/>
              </a:p>
            </p:txBody>
          </p:sp>
        </p:grpSp>
        <p:grpSp>
          <p:nvGrpSpPr>
            <p:cNvPr id="20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1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缺乏时间进行学术研究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护理人员职业发展受限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影响护理团队建设</a:t>
                </a:r>
                <a:endParaRPr/>
              </a:p>
            </p:txBody>
          </p:sp>
          <p:sp>
            <p:nvSpPr>
              <p:cNvPr id="21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限制护理人员职业发展</a:t>
                </a:r>
                <a:endParaRPr/>
              </a:p>
            </p:txBody>
          </p:sp>
        </p:grpSp>
      </p:grpSp>
      <p:pic>
        <p:nvPicPr>
          <p:cNvPr id="21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1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护理文书书写对护理人员的影响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护理文书书写的规范化与标准化</a:t>
            </a:r>
            <a:endParaRPr/>
          </a:p>
        </p:txBody>
      </p:sp>
      <p:sp>
        <p:nvSpPr>
          <p:cNvPr id="2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制定护理文书书写标准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统一书写格式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规范书写内容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明确书写要求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加强护理文书书写培训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提高护理人员书写能力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减少书写错误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提高书写质量</a:t>
                </a:r>
                <a:endParaRPr/>
              </a:p>
            </p:txBody>
          </p:sp>
          <p:pic>
            <p:nvPicPr>
              <p:cNvPr id="23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建立护理文书书写管理制度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规范护理文书书写流程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加强护理文书书写监督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保证书写质量</a:t>
                </a:r>
                <a:endParaRPr/>
              </a:p>
            </p:txBody>
          </p:sp>
          <p:pic>
            <p:nvPicPr>
              <p:cNvPr id="23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建立统一的护理文书书写规范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40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41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42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采用国际标准化护理术语</a:t>
                </a:r>
                <a:endParaRPr/>
              </a:p>
            </p:txBody>
          </p:sp>
          <p:sp>
            <p:nvSpPr>
              <p:cNvPr id="24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提高护理文书可读性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便于国际学术交流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促进护理学科发展</a:t>
                </a:r>
                <a:endParaRPr/>
              </a:p>
            </p:txBody>
          </p:sp>
        </p:grpSp>
        <p:grpSp>
          <p:nvGrpSpPr>
            <p:cNvPr id="245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46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制定护理术语使用规范</a:t>
                </a:r>
                <a:endParaRPr/>
              </a:p>
            </p:txBody>
          </p:sp>
          <p:sp>
            <p:nvSpPr>
              <p:cNvPr id="24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明确护理术语使用范围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规范护理术语使用方式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提高护理文书书写质量</a:t>
                </a:r>
                <a:endParaRPr/>
              </a:p>
            </p:txBody>
          </p:sp>
        </p:grpSp>
        <p:grpSp>
          <p:nvGrpSpPr>
            <p:cNvPr id="249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50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加强护理人员术语培训</a:t>
                </a:r>
                <a:endParaRPr/>
              </a:p>
            </p:txBody>
          </p:sp>
          <p:sp>
            <p:nvSpPr>
              <p:cNvPr id="25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提高护理人员术语使用能力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减少书写错误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提高书写质量</a:t>
                </a:r>
                <a:endParaRPr/>
              </a:p>
            </p:txBody>
          </p: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推广护理文书书写的标准化术语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56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57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58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提高护理人员书写能力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减少书写错误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提高书写质量</a:t>
                </a:r>
                <a:endParaRPr/>
              </a:p>
            </p:txBody>
          </p:sp>
          <p:sp>
            <p:nvSpPr>
              <p:cNvPr id="2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定期进行护理文书书写培训</a:t>
                </a:r>
                <a:endParaRPr/>
              </a:p>
            </p:txBody>
          </p:sp>
        </p:grpSp>
        <p:grpSp>
          <p:nvGrpSpPr>
            <p:cNvPr id="261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6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针对护理人员书写问题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提供针对性指导建议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提高护理文书书写质量</a:t>
                </a:r>
                <a:endParaRPr/>
              </a:p>
            </p:txBody>
          </p:sp>
          <p:sp>
            <p:nvSpPr>
              <p:cNvPr id="263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提供护理文书书写指导</a:t>
                </a:r>
                <a:endParaRPr/>
              </a:p>
            </p:txBody>
          </p:sp>
          <p:sp>
            <p:nvSpPr>
              <p:cNvPr id="264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5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66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分享护理文书书写经验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探讨护理文书书写问题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提高护理文书书写水平</a:t>
                </a:r>
                <a:endParaRPr/>
              </a:p>
            </p:txBody>
          </p:sp>
          <p:sp>
            <p:nvSpPr>
              <p:cNvPr id="267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建立护理文书书写交流平台</a:t>
                </a:r>
                <a:endParaRPr/>
              </a:p>
            </p:txBody>
          </p:sp>
          <p:sp>
            <p:nvSpPr>
              <p:cNvPr id="268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实施护理文书书写的培训和指导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护理文书书写的电子化与信息化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开发电子护理文书系统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实现护理文书电子化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提高书写效率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减少书写错误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优化电子护理文书系统功能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满足护理人员书写需求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提供便捷书写工具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提高书写质量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加强电子护理文书系统培训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提高护理人员系统使用能力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减少书写错误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提高书写质量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发展电子护理文书系统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https://d.book118.com/177146032005006042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降低护理文书书写工作量：有效策略与实践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2024-09-15T02:32:35.772</cp:lastPrinted>
  <dcterms:created xsi:type="dcterms:W3CDTF">2024-09-14T18:32:35Z</dcterms:created>
  <dcterms:modified xsi:type="dcterms:W3CDTF">2024-09-14T18:32:37Z</dcterms:modified>
</cp:coreProperties>
</file>