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E9ECE-162B-4300-A2D8-959FA0193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EC495-E222-4E8F-BBDA-C58FAE3D5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B6E6C-938F-4DA5-8CCF-766417885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9629A-3563-4FE5-94CD-F809D9A27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62185-0734-4021-AC9A-AE6A6729C0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B281F9-0D8B-498A-B382-577615CB7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C691B8-7926-44DF-A04B-AD5AFFAE6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6F90A3-D2B5-4399-83F7-2F7B5AB13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ECD11-F3AB-47DB-BFCC-D1EC2D865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3F961-7C9B-44E9-9253-7B4DD124E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91497-6DF2-40B8-804C-A38AD5B38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461031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5550" cy="20764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1例全胃切除术后联合腹腔热灌注化疗并发淋巴漏病人的护理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08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40760" y="2818600"/>
            <a:ext cx="2748192" cy="18383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护理总结与反思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56岁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退休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吸烟史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饮酒史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初始症状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诊断结果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化疗方案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病史及治疗过程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288" r="1228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患者因上腹部疼痛、食欲减退、体重下降等症状就诊。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经过胃镜检查和病理检查，确诊为进展期胃癌。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在全麻下行全胃切除术，术后恢复良好，给予腹腔热灌注化疗。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采用顺铂联合5-氟尿嘧啶方案，共进行6个周期。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发现时间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漏出部位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并发淋巴漏情况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化疗后第3天，患者引流液增多，呈淡黄色。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考虑为腹腔淋巴结清扫区域。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通过引流液生化检查及影像学检查，确诊为淋巴漏。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立即停止腹腔热灌注化疗，给予引流、加压包扎、营养支持等保守治疗措施，后逐渐恢复。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567" b="135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920" b="1592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39" r="1723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274" b="142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详细了解患者病史，包括既往手术史、药物过敏史、家族遗传病等。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评估患者的营养状况、心肺功能、腹部体征等。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完善血常规、尿常规、生化检查、凝血功能等相关检查。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进行腹部CT或MRI检查，了解肿瘤位置、大小及与周围组织关系。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密切观察患者呼吸、心率、血压、体温等生命体征变化。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注意有无腹痛、腹胀、恶心、呕吐等症状。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腹部体征观察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保持引流管通畅，观察引流液颜色、性质和量。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引流管护理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评估患者营养需求，给予合理的营养支持。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熟悉化疗药物的名称、剂量、给药途径和注意事项。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化疗方案了解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化疗反应观察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血常规监测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密切观察患者有无恶心、呕吐、腹泻、发热等化疗反应。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定期监测血常规指标，注意有无白细胞减少、血小板减少等情况。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评估患者心理状态，给予必要的心理支持和情绪疏导。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化疗期间评估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了解淋巴漏发生的原因、高危因素和预防措施。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淋巴漏风险评估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评估患者感染风险，注意有无发热、切口红肿等症状。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感染风险评估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了解患者凝血功能状态，观察有无出血倾向。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出血风险评估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评估患者术后肠功能恢复情况，注意有无肠梗阻症状。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肠梗阻风险评估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并发症风险评估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向患者解释手术和化疗的必要性、过程及可能的不适，减轻其焦虑和恐惧心理。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评估患者的营养状况，给予高蛋白、高热量、高维生素饮食，改善营养状况。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术前进行肠道清洁，减少术后感染的风险。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其他准备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指导患者进行呼吸功能锻炼，预防术后肺部感染；备皮、备血等常规术前准备。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https://d.book118.com/177146103102006043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2024-09-17T07:52:38.453</cp:lastPrinted>
  <dcterms:created xsi:type="dcterms:W3CDTF">2024-09-16T23:52:38Z</dcterms:created>
  <dcterms:modified xsi:type="dcterms:W3CDTF">2024-09-16T23:52:40Z</dcterms:modified>
</cp:coreProperties>
</file>