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88C32-FCA0-453B-8294-5CE0D48C5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251857-CE65-41E0-896D-D03A3A30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210F08-B5A5-4047-ADA8-132EDACF1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C7572-D0C6-4EEF-9000-9903BCE23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7CD5B5-B4DB-4CCA-B404-BA69256D8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5F7C11C-B162-455B-B3F5-9860B81C2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A4566-BB79-4EAB-9F87-F307670CF8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510447-E985-4518-874F-E2D5D79CB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F4B82E-B610-4B41-A382-6C13492E5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75B2D-B6BD-40C0-A935-960E500F7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2969A-85F7-4628-A8F1-ABFAA4A3C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5001520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变更和风险评估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变更过程中的风险评估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针对不同类型变更的风险应对策略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监控和报告机制在变更和风险评估中作用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总结：构建高效、全面的变更和风险评估体系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变更定义与分类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变更是指项目在实施过程中，由于各种原因导致项目计划、需求、设计、进度、成本等方面发生的变化。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变更分类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根据变更的性质和影响范围，可分为重大变更、重要变更和一般变更。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349" b="213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确保项目变更得到及时、有效、合理的处理，降低变更对项目目标的影响，保障项目的顺利实施。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包括及时响应、充分评估、合理决策、有效控制等原则，确保变更管理的科学性、规范性和有效性。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变更管理目标与原则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变更管理原则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变更管理目标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提交变更申请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项目相关方提出变更申请，明确变更内容、原因和影响范围。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评估变更影响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项目经理组织专家对变更申请进行评估，分析变更对项目目标、进度、成本等方面的影响。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制定变更方案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根据评估结果，制定详细的变更方案，包括变更实施计划、资源需求、风险应对措施等。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审批变更方案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将变更方案提交给项目决策层审批，确保方案的科学性和可行性。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实施变更方案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按照审批通过的变更方案，组织相关资源实施变更，确保变更过程的可控性和有效性。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监控与报告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对实施过程中的变更进行实时监控，定期报告变更实施情况，确保项目目标的顺利实现。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变更管理流程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风险评估基础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风险定义及来源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风险通常指的是潜在的不利事件或条件，可能对项目的目标、进度、成本或质量产生负面影响。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风险可能来自项目内部或外部环境，包括技术、经济、政治、社会、自然等多个方面。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风险来源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常用的风险识别方法包括头脑风暴、德尔菲法、SWOT分析、故障树分析等，这些方法可以帮助项目团队系统地识别潜在的风险。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风险识别过程中可以使用一些工具，如风险矩阵、风险登记册等，这些工具可以帮助项目团队更好地记录和跟踪风险。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风险识别工具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风险等级通常根据风险的严重性和可能性进行划分，一般分为低风险、中等风险和高风险三个等级。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风险等级划分标准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具体的风险等级划分标准可能因项目和组织而异，但一般应考虑以下因素：风险事件发生的概率、风险事件对项目目标的影响程度、风险事件的可预测性和可控制性等。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风险等级划分标准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变更过程中的风险评估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92" r="138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资源需求评估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评估变更所需的资源投入，包括人力、物力、财力等，确保变更的可行性。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变更合理性评估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对变更申请进行初步审查，评估变更的合理性和必要性，防止不必要的变更带来的风险。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变更影响分析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分析变更可能对业务、技术、安全等方面产生的影响，识别潜在的风险因素。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变更申请阶段风险评估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审批流程合规性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确保变更审批流程符合组织规定和相关法规要求，避免因流程不合规带来的风险。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审批决策科学性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基于充分的信息和数据支持，进行科学的决策分析，确保审批结果的合理性和准确性。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相关方沟通与协调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与变更相关的各方进行充分沟通和协调，确保各方对变更的理解和认可，降低沟通不畅带来的风险。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变更审批阶段风险评估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https://d.book118.com/177150015200006040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2024-09-13T14:55:49.175</cp:lastPrinted>
  <dcterms:created xsi:type="dcterms:W3CDTF">2024-09-13T06:55:49Z</dcterms:created>
  <dcterms:modified xsi:type="dcterms:W3CDTF">2024-09-13T06:55:51Z</dcterms:modified>
</cp:coreProperties>
</file>