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96A85-1C2A-4CEB-AA44-02021905C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A736F-2776-43B4-9A4F-F8DD967C5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87DE2-2216-4B4F-BF75-CFFE32BF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3F64D-BA14-48F8-A782-F6FACA6B4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65DC7-DC3F-4411-822D-F2F19BAE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66622-C779-4250-A327-B6E480935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662FC-4A31-4E64-A1AC-A8EBE7CD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0D53C-11B5-4263-A8EF-599793CF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82EF8-E60A-4DD9-8C28-799CDB253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E4DD1-C62E-49AF-A577-CF9B03F6E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335EF-3E9A-42F9-A845-92959051C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0114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肾内科饮食护理查房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掌握肾内科疾病的基本饮食原则和要求。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熟悉不同病情和营养状况患者的个性化饮食方案。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了解食物中的营养成分及其对肾脏的影响。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提高护理人员对肾内科饮食护理的专业知识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制定标准化的饮食护理流程，确保患者得到科学、合理的饮食指导。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统一护理人员对肾内科饮食护理的认知和操作，提高服务质量。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定期评估和优化操作流程，以适应临床实践的发展和变化。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规范肾内科饮食护理操作流程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指导患者如何根据自身病情选择合适的食物，培养患者的自我管理能力。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鼓励患者积极参与饮食护理计划，提高患者的依从性和自我效能。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7017" b="1701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向患者介绍肾内科疾病的基本饮食原则和要求，提高患者的认知水平。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提高患者对肾内科饮食的认知和自我管理能力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控制蛋白质摄入量，以优质低蛋白为主，避免高磷、高钾食物。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严格控制糖分摄入，适当增加膳食纤维，减少盐分摄取。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高蛋白、低脂肪、低盐饮食，注意补充维生素和微量元素。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肾内科常见疾病的饮食护理要点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根据透析次数和医嘱调整饮食，控制水分摄取，避免高钾、高磷食物。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33" b="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透析患者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遵循医生指导，避免食用可能影响免疫抑制剂的食物。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肾移植患者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低盐、低脂饮食，控制钠和脂肪摄入量。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特殊患者的饮食护理注意事项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肾内科常用食物的营养成分及烹饪方法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鸡胸肉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富含优质蛋白，低脂肪、低磷，可煮、蒸、烤等多种烹饪方式。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豆腐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植物性蛋白来源，富含钙、铁等矿物质，可炖、炒、煮汤。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西兰花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富含维生素C、膳食纤维等，可清炒、煮汤。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所有肾病患者都需要严格控制蛋白质摄入。纠正：应根据病情和医生指导调整蛋白质摄取量。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08" r="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肾病患者应完全避免高钾食物。纠正：在医生指导下适量摄取高钾食物，避免过量。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208" b="2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肾病患者应完全避免豆制品。纠正：植物性蛋白是肾病患者的重要营养来源，应根据病情适量食用。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肾内科患者的饮食误区及纠正方法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https://d.book118.com/177150114140006040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2024-09-13T06:31:04.275</cp:lastPrinted>
  <dcterms:created xsi:type="dcterms:W3CDTF">2024-09-12T22:31:04Z</dcterms:created>
  <dcterms:modified xsi:type="dcterms:W3CDTF">2024-09-12T22:31:06Z</dcterms:modified>
</cp:coreProperties>
</file>