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9144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D1A80B-B87B-4997-B877-D3BBCAF211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8DF018-ED67-4271-A6CD-8F83FEA0E8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9D83DA-7900-4EB5-AA20-45056DFA50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FB1B2F-FF24-42A0-869E-534576AFF8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601BAB2-2970-4703-B2C7-2DFFF03D02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9CE327-E1EC-483B-B2CA-6882CF794B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DBC318B-15A6-476F-8A1B-DABB30C48F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FF0B32-8341-4032-A1D5-48FFA8B327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8B3777-B735-4473-A132-69490520B9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C60C7E-86AE-4DC9-8541-967563BE10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6B7340-C610-4A51-95AC-9A16115FFC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584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048585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104858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5F522-6256-461E-A79F-4037A6D0C8F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58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564D-84E6-4D0E-9D2B-1519760DAFC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04860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04860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5F522-6256-461E-A79F-4037A6D0C8F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564D-84E6-4D0E-9D2B-1519760DAFC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27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048628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62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5F522-6256-461E-A79F-4037A6D0C8F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3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564D-84E6-4D0E-9D2B-1519760DAFC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5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048594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048595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04859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5F522-6256-461E-A79F-4037A6D0C8F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59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564D-84E6-4D0E-9D2B-1519760DAFC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599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048600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601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04860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603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04860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5F522-6256-461E-A79F-4037A6D0C8F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0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564D-84E6-4D0E-9D2B-1519760DAFC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1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04861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5F522-6256-461E-A79F-4037A6D0C8F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1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564D-84E6-4D0E-9D2B-1519760DAFC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5F522-6256-461E-A79F-4037A6D0C8F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564D-84E6-4D0E-9D2B-1519760DAFC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048638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048639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64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5F522-6256-461E-A79F-4037A6D0C8F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4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564D-84E6-4D0E-9D2B-1519760DAFC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048622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1048623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62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5F522-6256-461E-A79F-4037A6D0C8F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2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564D-84E6-4D0E-9D2B-1519760DAFC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3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04863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04863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5F522-6256-461E-A79F-4037A6D0C8F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3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564D-84E6-4D0E-9D2B-1519760DAFC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16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048617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04861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5F522-6256-461E-A79F-4037A6D0C8F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1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564D-84E6-4D0E-9D2B-1519760DAFC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335F522-6256-461E-A79F-4037A6D0C8F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C1A564D-84E6-4D0E-9D2B-1519760DAFCC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7150200004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591" name="文本框 1048590"/>
          <p:cNvSpPr txBox="1"/>
          <p:nvPr/>
        </p:nvSpPr>
        <p:spPr>
          <a:xfrm>
            <a:off x="1319549" y="1454688"/>
            <a:ext cx="6549608" cy="71374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300">
                <a:solidFill>
                  <a:srgbClr val="000000"/>
                </a:solidFill>
              </a:rPr>
              <a:t>       </a:t>
            </a:r>
            <a:r>
              <a:rPr lang="zh-CN" sz="4300">
                <a:solidFill>
                  <a:srgbClr val="000000"/>
                </a:solidFill>
              </a:rPr>
              <a:t>贺</a:t>
            </a:r>
            <a:r>
              <a:rPr lang="en-US" altLang="zh-CN" sz="4300">
                <a:solidFill>
                  <a:srgbClr val="000000"/>
                </a:solidFill>
              </a:rPr>
              <a:t> </a:t>
            </a:r>
            <a:r>
              <a:rPr lang="zh-CN" sz="4300">
                <a:solidFill>
                  <a:srgbClr val="000000"/>
                </a:solidFill>
              </a:rPr>
              <a:t>兰</a:t>
            </a:r>
            <a:r>
              <a:rPr lang="en-US" altLang="zh-CN" sz="4300">
                <a:solidFill>
                  <a:srgbClr val="000000"/>
                </a:solidFill>
              </a:rPr>
              <a:t> </a:t>
            </a:r>
            <a:r>
              <a:rPr lang="zh-CN" sz="4300">
                <a:solidFill>
                  <a:srgbClr val="000000"/>
                </a:solidFill>
              </a:rPr>
              <a:t>县</a:t>
            </a:r>
            <a:r>
              <a:rPr lang="en-US" altLang="zh-CN" sz="4300">
                <a:solidFill>
                  <a:srgbClr val="000000"/>
                </a:solidFill>
              </a:rPr>
              <a:t> </a:t>
            </a:r>
            <a:r>
              <a:rPr lang="zh-CN" sz="4300">
                <a:solidFill>
                  <a:srgbClr val="000000"/>
                </a:solidFill>
              </a:rPr>
              <a:t>人</a:t>
            </a:r>
            <a:r>
              <a:rPr lang="en-US" altLang="zh-CN" sz="4300">
                <a:solidFill>
                  <a:srgbClr val="000000"/>
                </a:solidFill>
              </a:rPr>
              <a:t> </a:t>
            </a:r>
            <a:r>
              <a:rPr lang="zh-CN" sz="4300">
                <a:solidFill>
                  <a:srgbClr val="000000"/>
                </a:solidFill>
              </a:rPr>
              <a:t>民</a:t>
            </a:r>
            <a:r>
              <a:rPr lang="en-US" altLang="zh-CN" sz="4300">
                <a:solidFill>
                  <a:srgbClr val="000000"/>
                </a:solidFill>
              </a:rPr>
              <a:t> </a:t>
            </a:r>
            <a:r>
              <a:rPr lang="zh-CN" sz="4300">
                <a:solidFill>
                  <a:srgbClr val="000000"/>
                </a:solidFill>
              </a:rPr>
              <a:t>医</a:t>
            </a:r>
            <a:r>
              <a:rPr lang="en-US" altLang="zh-CN" sz="4300">
                <a:solidFill>
                  <a:srgbClr val="000000"/>
                </a:solidFill>
              </a:rPr>
              <a:t> </a:t>
            </a:r>
            <a:r>
              <a:rPr lang="zh-CN" sz="4300">
                <a:solidFill>
                  <a:srgbClr val="000000"/>
                </a:solidFill>
              </a:rPr>
              <a:t>院</a:t>
            </a:r>
            <a:endParaRPr lang="zh-CN" sz="4300">
              <a:solidFill>
                <a:srgbClr val="000000"/>
              </a:solidFill>
            </a:endParaRPr>
          </a:p>
        </p:txBody>
      </p:sp>
      <p:sp>
        <p:nvSpPr>
          <p:cNvPr id="1048592" name="文本框 1048591"/>
          <p:cNvSpPr txBox="1"/>
          <p:nvPr/>
        </p:nvSpPr>
        <p:spPr>
          <a:xfrm>
            <a:off x="6111405" y="4610112"/>
            <a:ext cx="1961014" cy="51054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2800">
                <a:solidFill>
                  <a:srgbClr val="000000"/>
                </a:solidFill>
              </a:rPr>
              <a:t>骨科：杜程</a:t>
            </a:r>
            <a:endParaRPr lang="zh-CN" sz="2800">
              <a:solidFill>
                <a:srgbClr val="000000"/>
              </a:solidFill>
            </a:endParaRPr>
          </a:p>
        </p:txBody>
      </p:sp>
      <p:sp>
        <p:nvSpPr>
          <p:cNvPr id="1048593" name="TextBox 1048592"/>
          <p:cNvSpPr txBox="1"/>
          <p:nvPr/>
        </p:nvSpPr>
        <p:spPr>
          <a:xfrm>
            <a:off x="914400" y="914400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00"/>
              <a:t>2023最新整理收集</a:t>
            </a:r>
          </a:p>
          <a:p>
            <a:pPr>
              <a:defRPr sz="100" b="1" i="1">
                <a:solidFill>
                  <a:srgbClr val="E1E100"/>
                </a:solidFill>
              </a:defRPr>
            </a:pPr>
            <a:r>
              <a:t>do</a:t>
            </a:r>
            <a:br/>
            <a:br/>
            <a:br/>
            <a:r>
              <a:t> something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589" name="标题 1"/>
          <p:cNvSpPr>
            <a:spLocks noGrp="1"/>
          </p:cNvSpPr>
          <p:nvPr>
            <p:ph type="ctrTitle"/>
          </p:nvPr>
        </p:nvSpPr>
        <p:spPr>
          <a:xfrm>
            <a:off x="685800" y="222747"/>
            <a:ext cx="7772400" cy="614327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590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97156" name="图片 2097155"/>
          <p:cNvPicPr/>
          <p:nvPr/>
        </p:nvPicPr>
        <p:blipFill>
          <a:blip r:embed="rId2"/>
          <a:stretch>
            <a:fillRect/>
          </a:stretch>
        </p:blipFill>
        <p:spPr>
          <a:xfrm>
            <a:off x="83277" y="-1182278"/>
            <a:ext cx="9060722" cy="895332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54" name="图片 2097153"/>
          <p:cNvPicPr/>
          <p:nvPr/>
        </p:nvPicPr>
        <p:blipFill>
          <a:blip r:embed="rId2"/>
          <a:stretch>
            <a:fillRect/>
          </a:stretch>
        </p:blipFill>
        <p:spPr>
          <a:xfrm>
            <a:off x="41639" y="0"/>
            <a:ext cx="9060722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52" name="图片 2097151"/>
          <p:cNvPicPr/>
          <p:nvPr/>
        </p:nvPicPr>
        <p:blipFill>
          <a:blip r:embed="rId2"/>
          <a:stretch>
            <a:fillRect/>
          </a:stretch>
        </p:blipFill>
        <p:spPr>
          <a:xfrm>
            <a:off x="41639" y="0"/>
            <a:ext cx="9060722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2097152"/>
          <p:cNvPicPr/>
          <p:nvPr/>
        </p:nvPicPr>
        <p:blipFill>
          <a:blip r:embed="rId2"/>
          <a:stretch>
            <a:fillRect/>
          </a:stretch>
        </p:blipFill>
        <p:spPr>
          <a:xfrm>
            <a:off x="41639" y="0"/>
            <a:ext cx="9060722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2097154"/>
          <p:cNvPicPr/>
          <p:nvPr/>
        </p:nvPicPr>
        <p:blipFill>
          <a:blip r:embed="rId2"/>
          <a:stretch>
            <a:fillRect/>
          </a:stretch>
        </p:blipFill>
        <p:spPr>
          <a:xfrm>
            <a:off x="41639" y="0"/>
            <a:ext cx="9060722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2097156"/>
          <p:cNvPicPr/>
          <p:nvPr/>
        </p:nvPicPr>
        <p:blipFill>
          <a:blip r:embed="rId2"/>
          <a:stretch>
            <a:fillRect/>
          </a:stretch>
        </p:blipFill>
        <p:spPr>
          <a:xfrm>
            <a:off x="41639" y="0"/>
            <a:ext cx="9060722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58" name="图片 2097157"/>
          <p:cNvPicPr/>
          <p:nvPr/>
        </p:nvPicPr>
        <p:blipFill>
          <a:blip r:embed="rId2"/>
          <a:stretch>
            <a:fillRect/>
          </a:stretch>
        </p:blipFill>
        <p:spPr>
          <a:xfrm>
            <a:off x="41639" y="0"/>
            <a:ext cx="9060722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097158"/>
          <p:cNvPicPr/>
          <p:nvPr/>
        </p:nvPicPr>
        <p:blipFill>
          <a:blip r:embed="rId2"/>
          <a:stretch>
            <a:fillRect/>
          </a:stretch>
        </p:blipFill>
        <p:spPr>
          <a:xfrm>
            <a:off x="41639" y="0"/>
            <a:ext cx="9060722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60" name="图片 2097159"/>
          <p:cNvPicPr/>
          <p:nvPr/>
        </p:nvPicPr>
        <p:blipFill>
          <a:blip r:embed="rId2"/>
          <a:stretch>
            <a:fillRect/>
          </a:stretch>
        </p:blipFill>
        <p:spPr>
          <a:xfrm>
            <a:off x="41639" y="0"/>
            <a:ext cx="9060722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2097160"/>
          <p:cNvPicPr/>
          <p:nvPr/>
        </p:nvPicPr>
        <p:blipFill>
          <a:blip r:embed="rId2"/>
          <a:stretch>
            <a:fillRect/>
          </a:stretch>
        </p:blipFill>
        <p:spPr>
          <a:xfrm>
            <a:off x="41639" y="0"/>
            <a:ext cx="9060722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62" name="图片 2097161"/>
          <p:cNvPicPr/>
          <p:nvPr/>
        </p:nvPicPr>
        <p:blipFill>
          <a:blip r:embed="rId2"/>
          <a:stretch>
            <a:fillRect/>
          </a:stretch>
        </p:blipFill>
        <p:spPr>
          <a:xfrm>
            <a:off x="41639" y="0"/>
            <a:ext cx="9060722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2097162"/>
          <p:cNvPicPr/>
          <p:nvPr/>
        </p:nvPicPr>
        <p:blipFill>
          <a:blip r:embed="rId2"/>
          <a:stretch>
            <a:fillRect/>
          </a:stretch>
        </p:blipFill>
        <p:spPr>
          <a:xfrm>
            <a:off x="41639" y="0"/>
            <a:ext cx="9060722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64" name="图片 2097163"/>
          <p:cNvPicPr/>
          <p:nvPr/>
        </p:nvPicPr>
        <p:blipFill>
          <a:blip r:embed="rId2"/>
          <a:stretch>
            <a:fillRect/>
          </a:stretch>
        </p:blipFill>
        <p:spPr>
          <a:xfrm>
            <a:off x="41639" y="0"/>
            <a:ext cx="9060722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https://d.book118.com/177150200004006031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Calibri Light</vt:lpstr>
      <vt:lpstr>宋体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2024-09-02T23:21:01.384</cp:lastPrinted>
  <dcterms:created xsi:type="dcterms:W3CDTF">2024-09-02T15:21:01Z</dcterms:created>
  <dcterms:modified xsi:type="dcterms:W3CDTF">2024-09-02T15:21:03Z</dcterms:modified>
</cp:coreProperties>
</file>