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C55E9-A314-4DCC-B988-268966D7F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30182-F66D-44E9-A9E6-A0A3CC31D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A0FB5-98C9-430C-ABE8-BEA9B4211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57608-E67B-48D3-8C20-DFF9726B4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1D8EC1-8495-4900-82EF-537765FB7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D7E238-95FC-4F43-84F3-757F3EAA8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4FBF35-9B68-4973-A917-452E678B3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16316-B89F-4763-98E0-E9BB94F5F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4BC88-1BE2-4B70-A03E-D2C22EE5C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3D02C-A187-4504-9802-C94043688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550BC-2617-495E-BC64-C1BF02C08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51014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仪器分析测试技术之红外光谱仪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红外光谱仪概述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红外光谱仪的组成与性能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红外光谱仪的操作与维护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红外光谱仪的优缺点及发展前景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红外光谱仪在各领域的应用实例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红外光谱仪概述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红外光谱仪是一种利用红外光进行物质分子振动光谱分析的仪器。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当红外光照射物质分子时，分子吸收特定波长的光，产生振动能级跃迁，形成红外光谱。通过测量光谱的波长和强度，可以分析物质的结构和组成。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469" r="20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分为色散型和干涉型。色散型红外光谱仪利用棱镜或光栅将红外光分成不同波长的光谱，干涉型红外光谱仪利用干涉原理测量光谱。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分为电导检测器、热电检测器和量子检测器。电导检测器利用物质在红外光照射下电导率的变化进行检测，热电检测器利用热电效应测量光谱，量子检测器则利用光电效应测量光谱。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按检测器类型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红外光谱仪的分类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94" r="1709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红外光谱仪的应用领域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用于分析物质的化学结构和组成，如有机化合物、高分子材料、药物等。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用于监测大气、水体和土壤中的有害物质，如污染物、有毒气体等。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用于检测食品中的添加剂、农药残留和营养成分等。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用于检测生物样品中的代谢产物、药物成分和病变组织等。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化学分析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环保监测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食品工业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医学诊断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红外光谱仪的组成与性能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https://d.book118.com/177151014016006032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2024-09-04T17:40:27.253</cp:lastPrinted>
  <dcterms:created xsi:type="dcterms:W3CDTF">2024-09-04T09:40:27Z</dcterms:created>
  <dcterms:modified xsi:type="dcterms:W3CDTF">2024-09-04T09:40:29Z</dcterms:modified>
</cp:coreProperties>
</file>