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F56AC-35AD-4B4C-8E31-4FF63F0C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8D153-9C5E-49CD-911E-0B5EC66B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26E5D-BC42-49DE-BAD8-BF0C41CB8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7505C-EC3A-4945-94B5-185708AB9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6681B0-34EF-4695-9376-D6558EB3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CEDC1-394D-4721-973B-5CA8ADD5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CCB757-894B-43A6-AFFD-9BE3FFB0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23B50-A7F2-430A-811B-90B46A0EB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0B65F-7199-41AA-8088-8262E9A3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8C4A7-2384-4158-A90A-3A3D1B137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67A3B-FAB8-4D57-A46F-0881EBF47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51043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高考语文复习重难点剖析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语言文字运用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古代诗文阅读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现代文阅读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复习方法与策略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梳理知识体系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通过复习，将高中阶段所学的语文知识进行系统梳理，形成完整的知识体系。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强化基础知识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巩固和加深对基础知识点的理解和记忆，为高考中的知识运用打下基础。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提高解题能力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通过大量练习和模拟考试，提高解题速度和准确性，培养应试能力。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高考语文复习的目的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明确复习方向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通过对重难点的剖析，能够明确复习的重点和方向，避免盲目复习。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突破学习瓶颈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针对自身学习的薄弱环节进行有针对性的复习，有助于突破学习瓶颈。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提升备考效率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将有限的时间和精力集中在重难点的攻克上，能够提高备考效率。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重难点剖析的意义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语言文字运用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掌握常见成语的含义和用法，理解成语的出处和典故，注意成语的感情色彩和语境运用。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惯用语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熟悉常见的熟语，理解其含义和用法，注意熟语的地域性和时代性。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了解常见的惯用语，理解其含义和用法，注意惯用语的口语化和形象化。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成语、熟语和惯用语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掌握常见的病句类型，如成分残缺、搭配不当、语序不当、结构混乱等。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病句类型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学习病句的修改方法，如补全成分、调整语序、更换词语等。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熟悉常见标点符号的用法，注意标点符号的规范使用和表达效果。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病句修改与标点符号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提高语言表达能力，注意语言的准确性和生动性，学习运用修辞手法增强表达效果。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了解创新题型的特点和解题技巧，如情境写作、微写作、图文转换等。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创新题型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针对不同创新题型，制定相应的解题策略，如审题、构思、表达等。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语言表达与运用创新题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古代诗文阅读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理解常见文言实词在文中的含义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理解常见文言虚词在文中的意义和用法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理解与现代汉语不同的句式和用法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理解并翻译文中的句子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筛选并整合文中信息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分析概括作者在文中的观点态度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文言文阅读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鉴赏古代诗歌中的形象、语言和表达技巧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评价古代诗歌的思想内容和作者的观点态度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默写常见的名句名篇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古代诗歌鉴赏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名篇名句默写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理解性默写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在理解的基础上加强记忆，不仅要能背诵，还要能默写，避免错别字。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情境性默写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根据特定的情境，默写出与之相关的名句。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开放性默写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在默写时不设限，自由发挥，写出自己认为重要的名句。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https://d.book118.com/177151043015006035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2024-09-09T08:29:14.172</cp:lastPrinted>
  <dcterms:created xsi:type="dcterms:W3CDTF">2024-09-09T00:29:14Z</dcterms:created>
  <dcterms:modified xsi:type="dcterms:W3CDTF">2024-09-09T00:29:16Z</dcterms:modified>
</cp:coreProperties>
</file>