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15EBD-CC45-44D0-BC04-560F0C85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DBB84-BC70-4904-9DD7-62F06357C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40AA8-9D6C-4D28-9532-53E0CBB0F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2B035-98EE-4CC4-993A-25BBDD2C9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E22CD2-4BCC-4F95-BF79-059961EAE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14D7E-528B-4B75-9209-1E1033DD2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DB2BB4-519B-4835-918A-CD5BC90D0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77C8C-793F-4BD1-AF8C-8519669CB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8E2DB-2040-4242-85F3-C1FB75D44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5355F-404C-4007-A3FD-E82C52647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926C8-BBEE-4712-B590-0D972D9F1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5111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物料运输成本分析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物料运输成本构成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物料运输成本影响因素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物料运输成本计算方法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物料运输成本优化措施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物料运输成本降低途径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通过对物料运输成本的详细分析，了解各种成本因素对总成本的影响，为企业制定合理的物流策略提供依据。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通过分析和比较不同运输方式和路线的成本，寻找降低运输成本的途径，提高企业的经济效益。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通过对物料运输成本的分析，发现供应链中存在的问题和瓶颈，提出优化建议，提高供应链的整体效率。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292" r="2429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分析物料运输成本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降低运输成本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装载和卸载成本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分析物料在装载和卸载过程中的成本，包括人工、设备、时间等方面的费用。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运输方式和路线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分析不同运输方式（如公路、铁路、水路、航空等）和路线对物料运输成本的影响。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运输距离和时间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探讨运输距离和运输时间对物料运输成本的影响，以及如何通过优化运输计划来降低成本。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库存和仓储成本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探讨库存和仓储管理对物料运输成本的影响，以及如何通过优化库存管理来降低成本。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其他相关成本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分析其他与物料运输相关的成本，如保险费、税费、关税等。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物料运输成本构成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根据货物的重量、体积和运输距离计算得出的费用，通常包括基本运费和附加费用。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在运输过程中，货物需要在中途站点进行中转，由此产生的费用。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中转费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由于燃油价格波动而产生的额外费用，通常按照运输距离和燃油价格计算。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燃油附加费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运输费用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用于保护货物的包装材料所产生的费用，如纸箱、木箱、托盘等。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对货物进行包装所需的人工成本，包括包装设计和实际操作费用。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包装设备在使用过程中产生的折旧费用。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包装人工费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包装设备折旧费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包装费用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装卸人工费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进行货物装卸所需的人工成本，包括搬运工和装卸机械操作人员的工资。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装卸机械使用费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使用装卸机械进行货物装卸所产生的费用，如叉车、吊车等。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装卸场地租赁费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在装卸过程中需要使用场地进行临时存放或操作，由此产生的场地租赁费用。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装卸费用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为保障货物在运输过程中的安全，购买货物运输保险所产生的费用。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货物运输保险费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特殊货物保险费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4" r="21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保险代理手续费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针对某些特殊货物，如易碎品、危险品等，需要购买额外的特殊货物保险所产生的费用。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通过保险代理公司购买保险时，需要支付给代理公司的手续费。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保险费用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物料运输成本影响因素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917" b="21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运输距离越长，所需的时间、燃料和人力成本通常越高。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长距离运输可能增加货物损坏和延误的风险，从而增加成本。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运输距离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例如，空运通常比海运或陆运更昂贵。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不同运输方式的成本差异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影响成本的因素包括速度、可靠性、容量和可达性。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运输方式的选择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07" r="156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物料的重量、体积和形状可能影响运输工具的选择和装载效率。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某些物料可能需要特殊的处理和储存条件，从而增加成本。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当运输需求超过供应时，运输成本可能会上升；反之亦然。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季节性波动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某些行业（如农业和旅游业）的运输需求可能呈现季节性波动，影响成本。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物料运输成本计算方法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适用于物料密度大、体积小的运输场景。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计算简单明了，易于操作。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按照物料的重量来计算运输成本。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忽略了物料体积对运输成本的影响，可能导致成本计算不准确。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重量法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https://d.book118.com/177151111016006035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2024-09-09T09:19:51.474</cp:lastPrinted>
  <dcterms:created xsi:type="dcterms:W3CDTF">2024-09-09T01:19:51Z</dcterms:created>
  <dcterms:modified xsi:type="dcterms:W3CDTF">2024-09-09T01:19:53Z</dcterms:modified>
</cp:coreProperties>
</file>