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E4174-5960-4995-99F5-82C0441A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83FA-8F23-4CB7-B2BD-796E27EE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16FDC-92F6-4ED4-B628-98CF6867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7FC8E-AE81-4103-B498-733FB76A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57186-1DE3-411E-98CB-EE34EFB1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A8135-4B4C-48D5-A10F-DCC0CC93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B6F76-F28F-479E-BFD6-83CA2B3A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BEF1E-702D-4B92-89F3-7F0E1272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83ABB-9A81-40C3-8A78-F568E14F1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D5FBA-A4B8-44E6-8F94-6481482A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D18DC-39DF-48BB-A52D-BC62BB0D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11230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静脉采血常见的不良反应及预防措施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静脉采血常见的不良反应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静脉采血前的预防措施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静脉采血中的预防措施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静脉采血后的预防措施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不良反应的应急处理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相关文献和研究进展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静脉采血常见的不良反应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采血过程中针头刺入静脉时，可能会引起局部疼痛，通常很快会自行缓解。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局部血肿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采血过程中，若针头滑脱或拔出时局部出血，可能导致局部血肿，需要压迫止血。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若采血过程中无菌操作不严格，可能导致局部感染，表现为红肿、疼痛、发热等症状。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局部不良反应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部分患者采血时可能出现晕厥，多由于紧张、疼痛刺激或低血糖引起。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000" b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晕厥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部分患者对采血过程中使用的药物或材料过敏，可出现皮疹、呼吸急促等症状。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极少数情况下，采血过程中可能发生全身感染，如败血症等。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全身感染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全身不良反应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静脉采血前的预防措施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提醒患者在静脉采血前保持正常饮食和休息，避免疲劳和紧张。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告知患者静脉采血的目的、方法和注意事项，解答患者的疑问，使其了解静脉采血的过程和安全性。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与患者进行沟通，了解其心理状况，减轻其紧张、焦虑的情绪。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向患者介绍静脉采血的过程，使其了解采血过程中可能产生的不适感，以及如何应对。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为患者提供舒适的体位，如平卧位或坐位，以减少不适感。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确保采血环境安静、整洁，以减少患者的心理压力。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根据患者的需求和情况，适当调整采血环境的温度、湿度和采光等条件，使其更加舒适。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合适的体位和舒适的环境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静脉采血中的预防措施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确保采血环境清洁卫生，采血人员手部消毒，佩戴口罩、手套和帽子。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采血部位皮肤消毒，使用碘伏或酒精棉球擦拭，确保消毒范围足够大。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采血针头和采血管需无菌包装，确保在采血过程中不被污染。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严格无菌操作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根据采血量选择合适的采血管和针头型号，确保采血过程顺畅。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选择质量可靠的采血器材，避免因器材质量问题导致采血失败或血液样本污染。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正确选择采血器材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https://d.book118.com/177151123026006025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2024-08-29T14:18:02.645</cp:lastPrinted>
  <dcterms:created xsi:type="dcterms:W3CDTF">2024-08-29T06:18:02Z</dcterms:created>
  <dcterms:modified xsi:type="dcterms:W3CDTF">2024-08-29T06:18:04Z</dcterms:modified>
</cp:coreProperties>
</file>