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DB173-D9C1-4701-9BF4-7D02841A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CBB91-FD7B-418E-B2C7-C67CD7BAE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52F8-7D0F-4EA0-BA28-8B2FA3B74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F4237-3646-4379-BDF9-E3A7D7B4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DFFE3F-C7DF-4356-AD15-B0274565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89EE2-5B3A-49D8-A53C-26714151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D8FCE-0511-4828-A147-B248857FE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BD090-1922-468F-80F9-717E41F9B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EFD50-ACC5-4C04-B739-67BDA1FA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246DC-CB4F-4E4A-A55E-423E396A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EFA3E-0ECE-4F91-A7CE-C7D21DA9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203113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供应室质量控制与院感预防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供应室质量控制概述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供应室质量管理体系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供应室质量与院感监测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供应室质量改进案例分享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供应室质量控制是指对医院内所有重复使用的诊疗器械、器具和物品，经过回收、清洗、消毒、灭菌、发放等环节进行全程的质量管理，以保证其安全与有效。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确保医疗器械在使用前达到无菌状态，防止院内感染的发生，保障患者安全。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5796" r="57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有效的质量控制可以降低患者在使用医疗器械时发生感染的风险，提高医疗质量和患者满意度。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提升医院形象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良好的供应室质量控制可以提升医院的整体形象，增加患者对医院的信任度。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根据相关法律法规，医院必须对医疗器械进行严格的质量控制，确保其安全性和有效性。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建立完善的供应室管理制度和操作规程，确保各项工作的规范化、标准化。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制度化管理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运用现代管理理论和方法，对供应室工作进行科学的管理和优化。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科学化管理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重视预防措施，通过定期检查、维护和保养等手段，及时发现和解决问题，防止差错事故的发生。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供应室质量管理体系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94" r="335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供应室工作人员应定期接受专业培训，提高操作技能和理论知识，确保工作质量。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工作人员应具备相关资质认证，如消毒员证、医疗器械清洗员证等，确保具备从事供应室工作的资格。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资质认证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人员培训与资质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建立设备清单，记录设备的名称、型号、数量、使用状态等信息，方便管理。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定期对设备进行维护和保养，确保设备正常运行，延长使用寿命。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44" r="21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制定严格的清洁流程，包括物品的清洗、消毒、干燥等环节，确保物品清洁度。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根据物品性质和消毒要求选择合适的消毒方法，如物理消毒或化学消毒，确保消毒效果。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00" r="145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合理规划存储区域，分类存放物品，遵循先清洁后消毒的原则。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物品存储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建立物品发放登记制度，记录发放物品的名称、数量、发放日期等信息，确保可追溯性。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物品发放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物品存储与发放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院感预防措施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https://d.book118.com/177152031135006054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2024-09-29T02:11:22.092</cp:lastPrinted>
  <dcterms:created xsi:type="dcterms:W3CDTF">2024-09-28T18:11:22Z</dcterms:created>
  <dcterms:modified xsi:type="dcterms:W3CDTF">2024-09-28T18:11:24Z</dcterms:modified>
</cp:coreProperties>
</file>