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0FC4029-3BC6-4497-8D4A-4907EE4974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1B3D84-9ECC-47C9-842D-D10566D285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457E109-4AC1-47F6-87EC-E2F91C85DD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E74C99-22FA-423B-A679-BF62660694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1FC42E-9ECC-4859-8932-8181D02772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A3AF5B-C33F-459C-A5B4-44503E901A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8FF585-3778-4166-A2EA-4406A54FE7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AF371F-CDD4-4DB8-B4BB-B9DD095231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DA23B6-6598-40F1-A748-3067C84AA8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EDA280-D0BE-4525-ADF3-A366D0AD2A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272174-39B5-4E09-A434-A67CDA1EE6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715214412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感恩心态与员工工作生活平衡的关系</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汇报人：XX</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2024-02-06</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感恩心态概述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员工工作生活平衡现状分析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感恩心态在促进工作生活平衡中作用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实践案例分享：感恩心态助力工作生活平衡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挑战与对策：如何持续培养并践行感恩心态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总结与展望：让感恩成为员工生活常态</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感恩心态概述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765" r="337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720" r="1072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感恩心态定义及内涵</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感恩心态的内涵包括对他人的尊重和感激，对生命的珍视和热爱，以及对自然和社会的责任感。</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感恩心态是指对他人、事物以及环境所给予的恩惠和帮助持有感激和珍惜的一种心态。</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感恩心态有助于个人更加积极地面对生活，从而增加幸福感和满足感。</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提升个人幸福感</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感恩他人的付出和帮助，有利于建立和谐的人际关系，增强团队凝聚力。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促进人际关系和谐</a:t>
            </a:r>
          </a:p>
        </p:txBody>
      </p:sp>
      <p:pic>
        <p:nvPicPr>
          <p:cNvPr id="10" name="Picture 10"/>
          <p:cNvPicPr>
            <a:picLocks noChangeAspect="1"/>
          </p:cNvPicPr>
          <p:nvPr/>
        </p:nvPicPr>
        <p:blipFill>
          <a:blip r:embed="rId3"/>
          <a:srcRect l="16250" r="16250"/>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3208" r="132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感恩心态可以激发员工的工作热情和创造力，提高工作效率和绩效。</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提高工作绩效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感恩心态重要性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083" r="18083"/>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1333" r="1133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关注当下</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积极回馈</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心怀感恩</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反思与自省</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培养感恩心态方法</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学会关注当下的生活和工作，珍惜眼前的人和事，从中发现值得感激的点滴。</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时刻保持一颗感恩的心，对生命中的一切美好事物心存感激，让感恩成为一种习惯。</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对于他人的帮助和支持，要积极地回馈和表达感谢，形成良好的互动和循环。</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定期反思自己的行为和态度，自省是否对他人和环境持有感恩之心，及时调整自己的心态和行为。</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员工工作生活平衡现状分析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许多员工面临长时间工作和加班的情况，导致他们没有足够的休闲和娱乐时间，生活质量下降。</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工作时间过长，休闲时间不足</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工作中的压力常常渗透到员工的生活中，使他们难以区分工作和生活的界限，导致身心疲惫。</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工作压力与生活压力交织</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一些员工为了追求职业发展而牺牲了生活质量，他们可能面临更大的工作压力和不稳定的工作环境。</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职业发展与生活质量的冲突</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当前员工工作生活平衡问题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社会文化因素</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社会对成功和成就的定义往往与工作时间和工作压力相关，这导致员工感到必须不断努力才能保持竞争力。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组织管理因素</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一些组织的管理方式和文化可能不鼓励员工在工作和生活之间取得平衡，例如不提供灵活的工作时间或缺乏支持员工休闲和娱乐的设施。</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个人因素</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个人的价值观、生活方式和应对压力的能力也会影响他们的工作生活平衡。例如，一些人可能更倾向于将工作置于生活之上，而另一些人则更注重保持工作和生活的平衡。</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影响工作生活平衡因素剖析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通过帮助员工实现工作生活平衡，组织可以提高员工的满意度和幸福感，从而提高他们的工作效率和创造力。</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提高员工满意度和幸福感</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当员工感到他们的工作和生活得到平衡时，他们更有可能留在组织中，这有助于减少员工流失率并节省招聘和培训成本。</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减少员工流失率</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一个关注员工工作生活平衡的组织更有可能吸引和留住优秀的人才，并在竞争激烈的市场中保持竞争力，从而实现可持续发展。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促进组织可持续发展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寻求解决方案必要性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感恩心态在促进工作生活平衡中作用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感恩心态使员工更加珍惜工作机会，对工作本身和工作环境产生积极评价，从而提高工作满意度。</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感恩心态有助于员工发现工作中的乐趣和意义，增加工作投入和热情，进而提升幸福感。</a:t>
            </a:r>
          </a:p>
        </p:txBody>
      </p:sp>
      <p:pic>
        <p:nvPicPr>
          <p:cNvPr id="6" name="Picture 6"/>
          <p:cNvPicPr>
            <a:picLocks noChangeAspect="1"/>
          </p:cNvPicPr>
          <p:nvPr/>
        </p:nvPicPr>
        <p:blipFill>
          <a:blip r:embed="rId2"/>
          <a:srcRect t="9273" b="9273"/>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1896" b="11896"/>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感恩心态还能使员工更好地应对工作压力和挑战，保持平和的心态，减少负面情绪对工作的干扰。</a:t>
            </a:r>
          </a:p>
        </p:txBody>
      </p:sp>
      <p:pic>
        <p:nvPicPr>
          <p:cNvPr id="10" name="Picture 10"/>
          <p:cNvPicPr>
            <a:picLocks noChangeAspect="1"/>
          </p:cNvPicPr>
          <p:nvPr/>
        </p:nvPicPr>
        <p:blipFill>
          <a:blip r:embed="rId4"/>
          <a:srcRect t="13644" b="13644"/>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提升工作满意度和幸福感</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2500" r="1250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3540" r="3540"/>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917" r="191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感恩心态能够激发员工的团队意识和集体荣誉感，增强团队成员之间的相互信任和协作精神。</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感恩心态使员工更愿意为团队利益付出努力，积极参与团队合作，共同应对困难和挑战。</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感恩心态还能促进团队成员之间的沟通与理解，减少误解和冲突，营造和谐的工作氛围。</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增强团队凝聚力和协作精神</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https://d.book118.com/177152144121006043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2024-09-17T13:22:39.484</cp:lastPrinted>
  <dcterms:created xsi:type="dcterms:W3CDTF">2024-09-17T05:22:39Z</dcterms:created>
  <dcterms:modified xsi:type="dcterms:W3CDTF">2024-09-17T05:22:41Z</dcterms:modified>
</cp:coreProperties>
</file>