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9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image" Target="../media/image9.png" /><Relationship Id="rId18" Type="http://schemas.openxmlformats.org/officeDocument/2006/relationships/tags" Target="../tags/tag9.xml" /><Relationship Id="rId19" Type="http://schemas.openxmlformats.org/officeDocument/2006/relationships/image" Target="../media/image10.png" /><Relationship Id="rId2" Type="http://schemas.openxmlformats.org/officeDocument/2006/relationships/tags" Target="../tags/tag1.xml" /><Relationship Id="rId20" Type="http://schemas.openxmlformats.org/officeDocument/2006/relationships/tags" Target="../tags/tag10.xml" /><Relationship Id="rId21" Type="http://schemas.openxmlformats.org/officeDocument/2006/relationships/image" Target="../media/image11.png" /><Relationship Id="rId22" Type="http://schemas.openxmlformats.org/officeDocument/2006/relationships/tags" Target="../tags/tag11.xml" /><Relationship Id="rId23" Type="http://schemas.openxmlformats.org/officeDocument/2006/relationships/image" Target="../media/image12.png" /><Relationship Id="rId24" Type="http://schemas.openxmlformats.org/officeDocument/2006/relationships/tags" Target="../tags/tag12.xml" /><Relationship Id="rId25" Type="http://schemas.openxmlformats.org/officeDocument/2006/relationships/tags" Target="../tags/tag13.xml" /><Relationship Id="rId26" Type="http://schemas.openxmlformats.org/officeDocument/2006/relationships/tags" Target="../tags/tag14.xml" /><Relationship Id="rId27" Type="http://schemas.openxmlformats.org/officeDocument/2006/relationships/tags" Target="../tags/tag15.xml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image" Target="../media/image2.png" /><Relationship Id="rId30" Type="http://schemas.openxmlformats.org/officeDocument/2006/relationships/tags" Target="../tags/tag18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5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image" Target="../media/image2.png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image" Target="../media/image13.png" /><Relationship Id="rId7" Type="http://schemas.openxmlformats.org/officeDocument/2006/relationships/tags" Target="../tags/tag28.xml" /><Relationship Id="rId8" Type="http://schemas.openxmlformats.org/officeDocument/2006/relationships/image" Target="../media/image14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7.png" /><Relationship Id="rId11" Type="http://schemas.openxmlformats.org/officeDocument/2006/relationships/tags" Target="../tags/tag40.xml" /><Relationship Id="rId12" Type="http://schemas.openxmlformats.org/officeDocument/2006/relationships/image" Target="../media/image8.png" /><Relationship Id="rId13" Type="http://schemas.openxmlformats.org/officeDocument/2006/relationships/tags" Target="../tags/tag41.xml" /><Relationship Id="rId14" Type="http://schemas.openxmlformats.org/officeDocument/2006/relationships/image" Target="../media/image16.png" /><Relationship Id="rId15" Type="http://schemas.openxmlformats.org/officeDocument/2006/relationships/tags" Target="../tags/tag42.xml" /><Relationship Id="rId16" Type="http://schemas.openxmlformats.org/officeDocument/2006/relationships/image" Target="../media/image17.png" /><Relationship Id="rId17" Type="http://schemas.openxmlformats.org/officeDocument/2006/relationships/tags" Target="../tags/tag43.xml" /><Relationship Id="rId18" Type="http://schemas.openxmlformats.org/officeDocument/2006/relationships/image" Target="../media/image18.png" /><Relationship Id="rId19" Type="http://schemas.openxmlformats.org/officeDocument/2006/relationships/tags" Target="../tags/tag44.xml" /><Relationship Id="rId2" Type="http://schemas.openxmlformats.org/officeDocument/2006/relationships/tags" Target="../tags/tag34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image" Target="../media/image15.png" /><Relationship Id="rId23" Type="http://schemas.openxmlformats.org/officeDocument/2006/relationships/tags" Target="../tags/tag47.xml" /><Relationship Id="rId24" Type="http://schemas.openxmlformats.org/officeDocument/2006/relationships/tags" Target="../tags/tag48.xml" /><Relationship Id="rId25" Type="http://schemas.openxmlformats.org/officeDocument/2006/relationships/image" Target="../media/image3.png" /><Relationship Id="rId26" Type="http://schemas.openxmlformats.org/officeDocument/2006/relationships/tags" Target="../tags/tag49.xml" /><Relationship Id="rId27" Type="http://schemas.openxmlformats.org/officeDocument/2006/relationships/image" Target="../media/image4.png" /><Relationship Id="rId28" Type="http://schemas.openxmlformats.org/officeDocument/2006/relationships/tags" Target="../tags/tag50.xml" /><Relationship Id="rId29" Type="http://schemas.openxmlformats.org/officeDocument/2006/relationships/image" Target="../media/image9.png" /><Relationship Id="rId3" Type="http://schemas.openxmlformats.org/officeDocument/2006/relationships/tags" Target="../tags/tag35.xml" /><Relationship Id="rId30" Type="http://schemas.openxmlformats.org/officeDocument/2006/relationships/tags" Target="../tags/tag51.xml" /><Relationship Id="rId31" Type="http://schemas.openxmlformats.org/officeDocument/2006/relationships/image" Target="../media/image10.png" /><Relationship Id="rId32" Type="http://schemas.openxmlformats.org/officeDocument/2006/relationships/tags" Target="../tags/tag52.xml" /><Relationship Id="rId33" Type="http://schemas.openxmlformats.org/officeDocument/2006/relationships/image" Target="../media/image11.png" /><Relationship Id="rId34" Type="http://schemas.openxmlformats.org/officeDocument/2006/relationships/tags" Target="../tags/tag53.xml" /><Relationship Id="rId35" Type="http://schemas.openxmlformats.org/officeDocument/2006/relationships/image" Target="../media/image12.png" /><Relationship Id="rId36" Type="http://schemas.openxmlformats.org/officeDocument/2006/relationships/tags" Target="../tags/tag54.xml" /><Relationship Id="rId37" Type="http://schemas.openxmlformats.org/officeDocument/2006/relationships/image" Target="../media/image14.png" /><Relationship Id="rId38" Type="http://schemas.openxmlformats.org/officeDocument/2006/relationships/tags" Target="../tags/tag55.xml" /><Relationship Id="rId39" Type="http://schemas.openxmlformats.org/officeDocument/2006/relationships/tags" Target="../tags/tag56.xml" /><Relationship Id="rId4" Type="http://schemas.openxmlformats.org/officeDocument/2006/relationships/tags" Target="../tags/tag36.xml" /><Relationship Id="rId40" Type="http://schemas.openxmlformats.org/officeDocument/2006/relationships/image" Target="../media/image6.png" /><Relationship Id="rId41" Type="http://schemas.openxmlformats.org/officeDocument/2006/relationships/tags" Target="../tags/tag57.xml" /><Relationship Id="rId42" Type="http://schemas.openxmlformats.org/officeDocument/2006/relationships/tags" Target="../tags/tag58.xml" /><Relationship Id="rId43" Type="http://schemas.openxmlformats.org/officeDocument/2006/relationships/tags" Target="../tags/tag59.xml" /><Relationship Id="rId44" Type="http://schemas.openxmlformats.org/officeDocument/2006/relationships/slideMaster" Target="../slideMasters/slideMaster2.xml" /><Relationship Id="rId5" Type="http://schemas.openxmlformats.org/officeDocument/2006/relationships/tags" Target="../tags/tag37.xml" /><Relationship Id="rId6" Type="http://schemas.openxmlformats.org/officeDocument/2006/relationships/image" Target="../media/image2.png" /><Relationship Id="rId7" Type="http://schemas.openxmlformats.org/officeDocument/2006/relationships/tags" Target="../tags/tag38.xml" /><Relationship Id="rId8" Type="http://schemas.openxmlformats.org/officeDocument/2006/relationships/image" Target="../media/image5.png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image" Target="../media/image9.png" /><Relationship Id="rId18" Type="http://schemas.openxmlformats.org/officeDocument/2006/relationships/tags" Target="../tags/tag98.xml" /><Relationship Id="rId19" Type="http://schemas.openxmlformats.org/officeDocument/2006/relationships/image" Target="../media/image10.png" /><Relationship Id="rId2" Type="http://schemas.openxmlformats.org/officeDocument/2006/relationships/tags" Target="../tags/tag90.xml" /><Relationship Id="rId20" Type="http://schemas.openxmlformats.org/officeDocument/2006/relationships/tags" Target="../tags/tag99.xml" /><Relationship Id="rId21" Type="http://schemas.openxmlformats.org/officeDocument/2006/relationships/image" Target="../media/image11.png" /><Relationship Id="rId22" Type="http://schemas.openxmlformats.org/officeDocument/2006/relationships/tags" Target="../tags/tag100.xml" /><Relationship Id="rId23" Type="http://schemas.openxmlformats.org/officeDocument/2006/relationships/image" Target="../media/image12.png" /><Relationship Id="rId24" Type="http://schemas.openxmlformats.org/officeDocument/2006/relationships/tags" Target="../tags/tag101.xml" /><Relationship Id="rId25" Type="http://schemas.openxmlformats.org/officeDocument/2006/relationships/tags" Target="../tags/tag102.xml" /><Relationship Id="rId26" Type="http://schemas.openxmlformats.org/officeDocument/2006/relationships/tags" Target="../tags/tag103.xml" /><Relationship Id="rId27" Type="http://schemas.openxmlformats.org/officeDocument/2006/relationships/tags" Target="../tags/tag104.xml" /><Relationship Id="rId28" Type="http://schemas.openxmlformats.org/officeDocument/2006/relationships/tags" Target="../tags/tag105.xml" /><Relationship Id="rId29" Type="http://schemas.openxmlformats.org/officeDocument/2006/relationships/tags" Target="../tags/tag106.xml" /><Relationship Id="rId3" Type="http://schemas.openxmlformats.org/officeDocument/2006/relationships/image" Target="../media/image2.png" /><Relationship Id="rId30" Type="http://schemas.openxmlformats.org/officeDocument/2006/relationships/tags" Target="../tags/tag107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133C9-942D-4892-A317-CC47EFE2C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39F5D-4484-40A6-B023-42FD1141A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D45F6-38DA-48B1-AC84-5CA033450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BA95A-C25B-4576-8686-FCB31343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EC95D-EC92-402C-AC6A-2DFED357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EF718-F823-4DD3-87BD-3972B076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02DEE-AB73-4F8A-9348-285414484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F2C6A-4382-4C7A-876C-C6248AC0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265C3-5DE3-4148-BD2B-A2DBECF5D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30421-D128-41EC-BC09-7BBF4A359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A216B-B113-4CB0-ABF5-1728F77FD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2097157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3000" y="198950"/>
            <a:ext cx="12186000" cy="6659050"/>
          </a:xfrm>
          <a:prstGeom prst="rect">
            <a:avLst/>
          </a:prstGeom>
        </p:spPr>
      </p:pic>
      <p:pic>
        <p:nvPicPr>
          <p:cNvPr id="2097159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161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165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26397" y="2145647"/>
            <a:ext cx="10471789" cy="2718427"/>
          </a:xfrm>
          <a:prstGeom prst="rect">
            <a:avLst/>
          </a:prstGeom>
        </p:spPr>
      </p:pic>
      <p:pic>
        <p:nvPicPr>
          <p:cNvPr id="2097167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169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171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173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175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177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567180" y="947012"/>
            <a:ext cx="9057640" cy="2032423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1000" b="1" u="none" strike="noStrike" cap="none" spc="600" normalizeH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2818259" y="4928734"/>
            <a:ext cx="6555483" cy="684151"/>
          </a:xfrm>
        </p:spPr>
        <p:txBody>
          <a:bodyPr vert="horz" lIns="46800" tIns="46800" rIns="90000" bIns="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20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2818259" y="5669378"/>
            <a:ext cx="6555483" cy="598717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10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81" name="图片 1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231515" y="2865120"/>
            <a:ext cx="1617980" cy="1030605"/>
          </a:xfrm>
          <a:prstGeom prst="rect">
            <a:avLst/>
          </a:prstGeom>
        </p:spPr>
      </p:pic>
      <p:pic>
        <p:nvPicPr>
          <p:cNvPr id="2097183" name="图片 12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429385" y="2748915"/>
            <a:ext cx="1402080" cy="1030605"/>
          </a:xfrm>
          <a:prstGeom prst="rect">
            <a:avLst/>
          </a:prstGeom>
        </p:spPr>
      </p:pic>
      <p:pic>
        <p:nvPicPr>
          <p:cNvPr id="2097185" name="图片 1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1983"/>
          <a:stretch>
            <a:fillRect/>
          </a:stretch>
        </p:blipFill>
        <p:spPr>
          <a:xfrm>
            <a:off x="110836" y="5353685"/>
            <a:ext cx="7799994" cy="1502409"/>
          </a:xfrm>
          <a:prstGeom prst="rect">
            <a:avLst/>
          </a:prstGeom>
        </p:spPr>
      </p:pic>
      <p:pic>
        <p:nvPicPr>
          <p:cNvPr id="2097187" name="图片 15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/>
          <a:srcRect l="1992"/>
          <a:stretch>
            <a:fillRect/>
          </a:stretch>
        </p:blipFill>
        <p:spPr>
          <a:xfrm flipH="1">
            <a:off x="4281805" y="5353685"/>
            <a:ext cx="7799359" cy="1503045"/>
          </a:xfrm>
          <a:prstGeom prst="rect">
            <a:avLst/>
          </a:prstGeom>
        </p:spPr>
      </p:pic>
      <p:pic>
        <p:nvPicPr>
          <p:cNvPr id="2097189" name="图片 16"/>
          <p:cNvPicPr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0" y="1"/>
            <a:ext cx="121896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15"/>
            </p:custDataLst>
          </p:nvPr>
        </p:nvSpPr>
        <p:spPr>
          <a:xfrm>
            <a:off x="1429385" y="1083134"/>
            <a:ext cx="3308869" cy="2330834"/>
          </a:xfrm>
          <a:noFill/>
        </p:spPr>
        <p:txBody>
          <a:bodyPr wrap="square" rtlCol="0" anchor="b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72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 algn="ctr"/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33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93" name="图片 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pic>
        <p:nvPicPr>
          <p:cNvPr id="2097195" name="图片 1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197" name="图片 13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199" name="图片 1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201" name="图片 17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811727" y="5549063"/>
            <a:ext cx="817419" cy="1138764"/>
          </a:xfrm>
          <a:prstGeom prst="rect">
            <a:avLst/>
          </a:prstGeom>
        </p:spPr>
      </p:pic>
      <p:pic>
        <p:nvPicPr>
          <p:cNvPr id="2097203" name="图片 2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4789714" y="41404"/>
            <a:ext cx="7157324" cy="1450974"/>
          </a:xfrm>
          <a:prstGeom prst="rect">
            <a:avLst/>
          </a:prstGeom>
        </p:spPr>
      </p:pic>
      <p:pic>
        <p:nvPicPr>
          <p:cNvPr id="2097205" name="图片 2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t="24229" r="2397"/>
          <a:stretch>
            <a:fillRect/>
          </a:stretch>
        </p:blipFill>
        <p:spPr>
          <a:xfrm>
            <a:off x="6015559" y="136525"/>
            <a:ext cx="6075331" cy="1136378"/>
          </a:xfrm>
          <a:prstGeom prst="rect">
            <a:avLst/>
          </a:prstGeom>
        </p:spPr>
      </p:pic>
      <p:pic>
        <p:nvPicPr>
          <p:cNvPr id="2097207" name="图片 27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6"/>
          <a:stretch>
            <a:fillRect/>
          </a:stretch>
        </p:blipFill>
        <p:spPr>
          <a:xfrm flipH="1">
            <a:off x="97007" y="41404"/>
            <a:ext cx="7157324" cy="1450974"/>
          </a:xfrm>
          <a:prstGeom prst="rect">
            <a:avLst/>
          </a:prstGeom>
        </p:spPr>
      </p:pic>
      <p:pic>
        <p:nvPicPr>
          <p:cNvPr id="2097209" name="图片 28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8"/>
          <a:srcRect t="22470"/>
          <a:stretch>
            <a:fillRect/>
          </a:stretch>
        </p:blipFill>
        <p:spPr>
          <a:xfrm flipH="1">
            <a:off x="101110" y="110149"/>
            <a:ext cx="6224555" cy="1162754"/>
          </a:xfrm>
          <a:prstGeom prst="rect">
            <a:avLst/>
          </a:prstGeom>
        </p:spPr>
      </p:pic>
      <p:pic>
        <p:nvPicPr>
          <p:cNvPr id="2097211" name="图片 31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rcRect l="1861"/>
          <a:stretch>
            <a:fillRect/>
          </a:stretch>
        </p:blipFill>
        <p:spPr>
          <a:xfrm>
            <a:off x="101110" y="5354321"/>
            <a:ext cx="7809720" cy="1502409"/>
          </a:xfrm>
          <a:prstGeom prst="rect">
            <a:avLst/>
          </a:prstGeom>
        </p:spPr>
      </p:pic>
      <p:pic>
        <p:nvPicPr>
          <p:cNvPr id="2097213" name="图片 3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/>
          <a:srcRect l="1869"/>
          <a:stretch>
            <a:fillRect/>
          </a:stretch>
        </p:blipFill>
        <p:spPr>
          <a:xfrm flipH="1">
            <a:off x="4281805" y="5353685"/>
            <a:ext cx="7809085" cy="1503045"/>
          </a:xfrm>
          <a:prstGeom prst="rect">
            <a:avLst/>
          </a:prstGeom>
        </p:spPr>
      </p:pic>
      <p:pic>
        <p:nvPicPr>
          <p:cNvPr id="2097215" name="图片 9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217" name="图片 10"/>
          <p:cNvPicPr>
            <a:picLocks noChangeAspect="1"/>
          </p:cNvPicPr>
          <p:nvPr userDrawn="1"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219" name="图片 15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221" name="图片 16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223" name="图片 18"/>
          <p:cNvPicPr>
            <a:picLocks noChangeAspect="1"/>
          </p:cNvPicPr>
          <p:nvPr userDrawn="1"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225" name="图片 19"/>
          <p:cNvPicPr>
            <a:picLocks noChangeAspect="1"/>
          </p:cNvPicPr>
          <p:nvPr userDrawn="1"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pic>
        <p:nvPicPr>
          <p:cNvPr id="2097227" name="图片 21"/>
          <p:cNvPicPr>
            <a:picLocks noChangeAspect="1"/>
          </p:cNvPicPr>
          <p:nvPr userDrawn="1"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4464685" y="2880360"/>
            <a:ext cx="1402080" cy="1030605"/>
          </a:xfrm>
          <a:prstGeom prst="rect">
            <a:avLst/>
          </a:prstGeom>
        </p:spPr>
      </p:pic>
      <p:pic>
        <p:nvPicPr>
          <p:cNvPr id="2097229" name="图片 22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7"/>
          <a:stretch>
            <a:fillRect/>
          </a:stretch>
        </p:blipFill>
        <p:spPr>
          <a:xfrm flipH="1">
            <a:off x="6325235" y="2880360"/>
            <a:ext cx="1402080" cy="1030605"/>
          </a:xfrm>
          <a:prstGeom prst="rect">
            <a:avLst/>
          </a:prstGeom>
        </p:spPr>
      </p:pic>
      <p:pic>
        <p:nvPicPr>
          <p:cNvPr id="2097231" name="图片 35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rcRect t="249"/>
          <a:stretch>
            <a:fillRect/>
          </a:stretch>
        </p:blipFill>
        <p:spPr>
          <a:xfrm>
            <a:off x="726397" y="2273403"/>
            <a:ext cx="10471789" cy="2711640"/>
          </a:xfrm>
          <a:prstGeom prst="rect">
            <a:avLst/>
          </a:prstGeom>
        </p:spPr>
      </p:pic>
      <p:sp>
        <p:nvSpPr>
          <p:cNvPr id="1048702" name="节编号 3"/>
          <p:cNvSpPr>
            <a:spLocks noGrp="1"/>
          </p:cNvSpPr>
          <p:nvPr>
            <p:ph type="body" sz="quarter" idx="13" hasCustomPrompt="1"/>
            <p:custDataLst>
              <p:tags r:id="rId42"/>
            </p:custDataLst>
          </p:nvPr>
        </p:nvSpPr>
        <p:spPr>
          <a:xfrm>
            <a:off x="2506129" y="1181221"/>
            <a:ext cx="7179742" cy="2177191"/>
          </a:xfrm>
          <a:noFill/>
        </p:spPr>
        <p:txBody>
          <a:bodyPr wrap="square" rtlCol="0">
            <a:normAutofit/>
          </a:bodyPr>
          <a:lstStyle>
            <a:lvl1pPr marL="0" indent="0" algn="ctr">
              <a:buNone/>
              <a:defRPr lang="zh-CN" altLang="en-US" sz="11500">
                <a:solidFill>
                  <a:schemeClr val="dk1">
                    <a:lumMod val="80000"/>
                    <a:lumOff val="2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 algn="ctr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04" name="标题 1"/>
          <p:cNvSpPr>
            <a:spLocks noGrp="1"/>
          </p:cNvSpPr>
          <p:nvPr>
            <p:ph type="title"/>
            <p:custDataLst>
              <p:tags r:id="rId43"/>
            </p:custDataLst>
          </p:nvPr>
        </p:nvSpPr>
        <p:spPr>
          <a:xfrm>
            <a:off x="2506345" y="3660775"/>
            <a:ext cx="7179945" cy="677545"/>
          </a:xfrm>
        </p:spPr>
        <p:txBody>
          <a:bodyPr vert="horz" lIns="90000" tIns="46800" rIns="90000" bIns="0" rtlCol="0" anchor="ctr" anchorCtr="0">
            <a:normAutofit fontScale="90000"/>
          </a:bodyPr>
          <a:lstStyle>
            <a:lvl1pPr marL="0" indent="0" algn="ctr">
              <a:buFont typeface="Arial" pitchFamily="34" charset="0"/>
              <a:buNone/>
              <a:defRPr lang="zh-CN" altLang="en-US" sz="3600" b="1" u="none" strike="noStrike" cap="none" spc="300" normalizeH="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33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2097235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3000" y="198950"/>
            <a:ext cx="12186000" cy="6659050"/>
          </a:xfrm>
          <a:prstGeom prst="rect">
            <a:avLst/>
          </a:prstGeom>
        </p:spPr>
      </p:pic>
      <p:pic>
        <p:nvPicPr>
          <p:cNvPr id="2097237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239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241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243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26397" y="2145647"/>
            <a:ext cx="10471789" cy="2718427"/>
          </a:xfrm>
          <a:prstGeom prst="rect">
            <a:avLst/>
          </a:prstGeom>
        </p:spPr>
      </p:pic>
      <p:pic>
        <p:nvPicPr>
          <p:cNvPr id="2097245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247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249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251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253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255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sp>
        <p:nvSpPr>
          <p:cNvPr id="10487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474536" y="1284605"/>
            <a:ext cx="9242929" cy="1955165"/>
          </a:xfrm>
        </p:spPr>
        <p:txBody>
          <a:bodyPr vert="horz" lIns="101600" tIns="38100" rIns="25400" bIns="3810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11500" b="0" i="0" u="none" strike="noStrike" cap="none" spc="60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sym typeface="+mn-ea"/>
              </a:defRPr>
            </a:lvl1pPr>
          </a:lstStyle>
          <a:p>
            <a:pPr marL="0" marR="0" lvl="0" algn="ctr" fontAlgn="auto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7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1474536" y="4988581"/>
            <a:ext cx="9242929" cy="560482"/>
          </a:xfrm>
        </p:spPr>
        <p:txBody>
          <a:bodyPr vert="horz" lIns="90000" tIns="46800" rIns="90000" bIns="0" rtlCol="0" anchor="b" anchorCtr="0">
            <a:normAutofit fontScale="92500" lnSpcReduction="10000"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1474536" y="5629276"/>
            <a:ext cx="9242929" cy="642548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85" r:id="rId2"/>
    <p:sldLayoutId id="2147486086" r:id="rId3"/>
    <p:sldLayoutId id="2147486087" r:id="rId4"/>
    <p:sldLayoutId id="2147486088" r:id="rId5"/>
    <p:sldLayoutId id="2147486089" r:id="rId6"/>
    <p:sldLayoutId id="2147486090" r:id="rId7"/>
    <p:sldLayoutId id="2147486091" r:id="rId8"/>
    <p:sldLayoutId id="2147486092" r:id="rId9"/>
    <p:sldLayoutId id="2147486093" r:id="rId10"/>
    <p:sldLayoutId id="21474860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530131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安徽中国状元文化大观园景区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5957455" y="802689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01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4"/>
            </p:custDataLst>
          </p:nvPr>
        </p:nvSpPr>
        <p:spPr>
          <a:xfrm>
            <a:off x="6966438" y="803564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单击添加目录项标题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5"/>
            </p:custDataLst>
          </p:nvPr>
        </p:nvSpPr>
        <p:spPr>
          <a:xfrm>
            <a:off x="5957455" y="1660425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02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6"/>
            </p:custDataLst>
          </p:nvPr>
        </p:nvSpPr>
        <p:spPr>
          <a:xfrm>
            <a:off x="6966438" y="1661300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景区的历史背景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7"/>
            </p:custDataLst>
          </p:nvPr>
        </p:nvSpPr>
        <p:spPr>
          <a:xfrm>
            <a:off x="5957455" y="2518161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03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8"/>
            </p:custDataLst>
          </p:nvPr>
        </p:nvSpPr>
        <p:spPr>
          <a:xfrm>
            <a:off x="6966438" y="2519036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景区的文化内涵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5957455" y="3375897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04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0"/>
            </p:custDataLst>
          </p:nvPr>
        </p:nvSpPr>
        <p:spPr>
          <a:xfrm>
            <a:off x="6966438" y="3376772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景区的景观和设施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11"/>
            </p:custDataLst>
          </p:nvPr>
        </p:nvSpPr>
        <p:spPr>
          <a:xfrm>
            <a:off x="5957455" y="4233633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05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2"/>
            </p:custDataLst>
          </p:nvPr>
        </p:nvSpPr>
        <p:spPr>
          <a:xfrm>
            <a:off x="6966438" y="4234508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景区的旅游体验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13"/>
            </p:custDataLst>
          </p:nvPr>
        </p:nvSpPr>
        <p:spPr>
          <a:xfrm>
            <a:off x="5957455" y="5091369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06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4"/>
            </p:custDataLst>
          </p:nvPr>
        </p:nvSpPr>
        <p:spPr>
          <a:xfrm>
            <a:off x="6966438" y="5092244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景区的价值和影响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79130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84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79130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88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景区的历史背景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景区的起源和历史</a:t>
            </a:r>
            <a:endParaRPr lang="zh-CN" altLang="en-US"/>
          </a:p>
        </p:txBody>
      </p:sp>
      <p:sp>
        <p:nvSpPr>
          <p:cNvPr id="10489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起源：安徽中国状元文化大观园景区起源于明朝，是为了纪念明朝的状元们而建立的。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历史：景区在清朝时期得到了进一步的发展和完善，成为了一个集文化、教育、旅游于一体的综合性景区。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文化内涵：景区内包含了丰富的历史文化遗产，如状元府、状元祠、状元碑等，展示了中国古代科举制度的历史和文化内涵。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现代发展：近年来，景区进行了一系列的改造和升级，增加了更多的旅游设施和服务，成为了一个深受游客喜爱的旅游胜地。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状元文化在景区中的地位和影响</a:t>
            </a:r>
            <a:endParaRPr lang="zh-CN" altLang="en-US"/>
          </a:p>
        </p:txBody>
      </p:sp>
      <p:sp>
        <p:nvSpPr>
          <p:cNvPr id="104897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状元文化是景区的核心文化，体现了中国传统文化的精髓和价值。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景区通过展示状元文化，弘扬了中国传统文化，提升了景区的文化品位。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状元文化在景区中的影响广泛，吸引了大量游客前来参观和学习，促进了当地旅游业的发展。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景区通过举办与状元文化相关的活动，提高了游客的参与度和满意度，增强了景区的吸引力和竞争力。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景区的发展历程和重要事件</a:t>
            </a:r>
            <a:endParaRPr lang="zh-CN" altLang="en-US"/>
          </a:p>
        </p:txBody>
      </p:sp>
      <p:cxnSp>
        <p:nvCxnSpPr>
          <p:cNvPr id="3145729" name="直接箭头连接符 183"/>
          <p:cNvCxnSpPr/>
          <p:nvPr>
            <p:custDataLst>
              <p:tags r:id="rId2"/>
            </p:custDataLst>
          </p:nvPr>
        </p:nvCxnSpPr>
        <p:spPr>
          <a:xfrm>
            <a:off x="917927" y="3727540"/>
            <a:ext cx="10348353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2"/>
          <p:cNvCxnSpPr/>
          <p:nvPr>
            <p:custDataLst>
              <p:tags r:id="rId3"/>
            </p:custDataLst>
          </p:nvPr>
        </p:nvCxnSpPr>
        <p:spPr>
          <a:xfrm>
            <a:off x="3071161" y="2788197"/>
            <a:ext cx="599" cy="8823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8" name="正文"/>
          <p:cNvSpPr txBox="1"/>
          <p:nvPr>
            <p:custDataLst>
              <p:tags r:id="rId4"/>
            </p:custDataLst>
          </p:nvPr>
        </p:nvSpPr>
        <p:spPr>
          <a:xfrm>
            <a:off x="2049095" y="1841062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2008年，景区被评为国家4A级旅游景区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88754" y="3416424"/>
            <a:ext cx="3597" cy="2523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0" name="正文"/>
          <p:cNvSpPr txBox="1"/>
          <p:nvPr>
            <p:custDataLst>
              <p:tags r:id="rId6"/>
            </p:custDataLst>
          </p:nvPr>
        </p:nvSpPr>
        <p:spPr>
          <a:xfrm>
            <a:off x="4470884" y="2486672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2012年，景区进行了扩建和改造，增加了多个景点和设施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10543" y="2407545"/>
            <a:ext cx="3597" cy="12576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2" name="正文"/>
          <p:cNvSpPr txBox="1"/>
          <p:nvPr>
            <p:custDataLst>
              <p:tags r:id="rId8"/>
            </p:custDataLst>
          </p:nvPr>
        </p:nvSpPr>
        <p:spPr>
          <a:xfrm>
            <a:off x="6892673" y="1475995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2016年，景区举办了第二届中国状元文化节，再次吸引了大量游客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332333" y="3245580"/>
            <a:ext cx="3597" cy="49694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4" name="正文"/>
          <p:cNvSpPr txBox="1"/>
          <p:nvPr>
            <p:custDataLst>
              <p:tags r:id="rId10"/>
            </p:custDataLst>
          </p:nvPr>
        </p:nvSpPr>
        <p:spPr>
          <a:xfrm>
            <a:off x="9314462" y="2312831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2020年，景区被评为安徽省爱国主义教育基地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859068" y="3742526"/>
            <a:ext cx="599" cy="1738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6" name="正文"/>
          <p:cNvSpPr txBox="1"/>
          <p:nvPr>
            <p:custDataLst>
              <p:tags r:id="rId12"/>
            </p:custDataLst>
          </p:nvPr>
        </p:nvSpPr>
        <p:spPr>
          <a:xfrm>
            <a:off x="838200" y="4152552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景区始建于2006年，旨在弘扬中国状元文化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82056" y="3722744"/>
            <a:ext cx="3597" cy="10574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8" name="正文"/>
          <p:cNvSpPr txBox="1"/>
          <p:nvPr>
            <p:custDataLst>
              <p:tags r:id="rId14"/>
            </p:custDataLst>
          </p:nvPr>
        </p:nvSpPr>
        <p:spPr>
          <a:xfrm>
            <a:off x="3259989" y="5010968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2010年，景区举办了首届中国状元文化节，吸引了大量游客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01447" y="3767703"/>
            <a:ext cx="0" cy="5287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0" name="正文"/>
          <p:cNvSpPr txBox="1"/>
          <p:nvPr>
            <p:custDataLst>
              <p:tags r:id="rId16"/>
            </p:custDataLst>
          </p:nvPr>
        </p:nvSpPr>
        <p:spPr>
          <a:xfrm>
            <a:off x="5681778" y="4573367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2014年，景区被评为全国中小学生研学实践教育基地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122637" y="3722744"/>
            <a:ext cx="1798" cy="138893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2" name="正文"/>
          <p:cNvSpPr txBox="1"/>
          <p:nvPr>
            <p:custDataLst>
              <p:tags r:id="rId18"/>
            </p:custDataLst>
          </p:nvPr>
        </p:nvSpPr>
        <p:spPr>
          <a:xfrm>
            <a:off x="8103567" y="5343065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2018年，景区进行了第二次扩建和改造，进一步完善了设施和服务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椭圆 18"/>
          <p:cNvSpPr/>
          <p:nvPr>
            <p:custDataLst>
              <p:tags r:id="rId19"/>
            </p:custDataLst>
          </p:nvPr>
        </p:nvSpPr>
        <p:spPr>
          <a:xfrm>
            <a:off x="3008818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36" name="椭圆 15"/>
          <p:cNvSpPr/>
          <p:nvPr>
            <p:custDataLst>
              <p:tags r:id="rId20"/>
            </p:custDataLst>
          </p:nvPr>
        </p:nvSpPr>
        <p:spPr>
          <a:xfrm>
            <a:off x="5428210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38" name="椭圆 13"/>
          <p:cNvSpPr/>
          <p:nvPr>
            <p:custDataLst>
              <p:tags r:id="rId21"/>
            </p:custDataLst>
          </p:nvPr>
        </p:nvSpPr>
        <p:spPr>
          <a:xfrm>
            <a:off x="7849999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0" name="椭圆 20"/>
          <p:cNvSpPr/>
          <p:nvPr>
            <p:custDataLst>
              <p:tags r:id="rId22"/>
            </p:custDataLst>
          </p:nvPr>
        </p:nvSpPr>
        <p:spPr>
          <a:xfrm>
            <a:off x="10271788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2" name="椭圆 19"/>
          <p:cNvSpPr/>
          <p:nvPr>
            <p:custDataLst>
              <p:tags r:id="rId23"/>
            </p:custDataLst>
          </p:nvPr>
        </p:nvSpPr>
        <p:spPr>
          <a:xfrm>
            <a:off x="1796125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4" name="椭圆 17"/>
          <p:cNvSpPr/>
          <p:nvPr>
            <p:custDataLst>
              <p:tags r:id="rId24"/>
            </p:custDataLst>
          </p:nvPr>
        </p:nvSpPr>
        <p:spPr>
          <a:xfrm>
            <a:off x="4223310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6" name="椭圆 14"/>
          <p:cNvSpPr/>
          <p:nvPr>
            <p:custDataLst>
              <p:tags r:id="rId25"/>
            </p:custDataLst>
          </p:nvPr>
        </p:nvSpPr>
        <p:spPr>
          <a:xfrm>
            <a:off x="6639104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8" name="椭圆 21"/>
          <p:cNvSpPr/>
          <p:nvPr>
            <p:custDataLst>
              <p:tags r:id="rId26"/>
            </p:custDataLst>
          </p:nvPr>
        </p:nvSpPr>
        <p:spPr>
          <a:xfrm>
            <a:off x="9060893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08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景区的文化内涵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状元文化的定义和内涵</a:t>
            </a:r>
            <a:endParaRPr lang="zh-CN" altLang="en-US"/>
          </a:p>
        </p:txBody>
      </p:sp>
      <p:sp>
        <p:nvSpPr>
          <p:cNvPr id="10491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状元文化：中国古代科举制度下的最高荣誉，代表着智慧和才能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内涵：包括勤奋好学、自强不息、追求卓越等精神品质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历史背景：起源于隋朝，发展于唐朝，鼎盛于明清时期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影响：对中国古代社会和文化产生了深远影响，塑造了中华民族的优秀传统美德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景区的文化特色和亮点</a:t>
            </a:r>
            <a:endParaRPr lang="zh-CN" altLang="en-US"/>
          </a:p>
        </p:txBody>
      </p:sp>
      <p:sp>
        <p:nvSpPr>
          <p:cNvPr id="10491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状元文化：展示中国科举制度的历史和文化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建筑风格：融合了徽派建筑和园林艺术的特点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文化活动：举办各种与传统文化相关的活动，如书法、绘画、诗词等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教育意义：弘扬中国传统文化，提高游客的文化素养和道德素质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景区与当地文化的融合和相互影响</a:t>
            </a:r>
            <a:endParaRPr lang="zh-CN" altLang="en-US"/>
          </a:p>
        </p:txBody>
      </p:sp>
      <p:sp>
        <p:nvSpPr>
          <p:cNvPr id="10492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文化活动：举办各种传统文化活动，如书法、绘画、戏曲等，丰富了景区的文化内涵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状元文化：景区的核心文化，展示了中国科举制度的历史和影响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建筑风格：融合了徽派建筑风格和传统文化元素，体现了当地文化的独特魅力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教育意义：通过展示状元文化和历史，弘扬了中华民族勤奋好学、自强不息的精神品质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28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景区的景观和设施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https://d.book118.com/177153013143006051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30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18.xml><?xml version="1.0" encoding="utf-8"?>
<p:tagLst xmlns:p="http://schemas.openxmlformats.org/presentationml/2006/main">
  <p:tag name="KSO_WM_BEAUTIFY_FLAG" val="#wm#"/>
  <p:tag name="KSO_WM_SLIDE_ID" val="custom2023153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3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TYPE" val="m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ORE_SCHEMECOLOR_INDEX" val="5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2"/>
  <p:tag name="KSO_WM_UNIT_INDEX" val="1_2_2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2"/>
  <p:tag name="KSO_WM_UNIT_INDEX" val="1_4_2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2"/>
  <p:tag name="KSO_WM_UNIT_INDEX" val="1_6_2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2"/>
  <p:tag name="KSO_WM_UNIT_INDEX" val="1_8_2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2"/>
  <p:tag name="KSO_WM_UNIT_INDEX" val="1_1_2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2"/>
  <p:tag name="KSO_WM_UNIT_INDEX" val="1_3_2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2"/>
  <p:tag name="KSO_WM_UNIT_INDEX" val="1_5_2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2"/>
  <p:tag name="KSO_WM_UNIT_INDEX" val="1_7_2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35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E719C"/>
      </a:accent1>
      <a:accent2>
        <a:srgbClr val="515F85"/>
      </a:accent2>
      <a:accent3>
        <a:srgbClr val="847AA6"/>
      </a:accent3>
      <a:accent4>
        <a:srgbClr val="846092"/>
      </a:accent4>
      <a:accent5>
        <a:srgbClr val="62395A"/>
      </a:accent5>
      <a:accent6>
        <a:srgbClr val="69334F"/>
      </a:accent6>
      <a:hlink>
        <a:srgbClr val="304FFE"/>
      </a:hlink>
      <a:folHlink>
        <a:srgbClr val="492067"/>
      </a:folHlink>
    </a:clrScheme>
    <a:fontScheme name="自定义 94">
      <a:majorFont>
        <a:latin typeface="汉仪尚巍手书简"/>
        <a:ea typeface="汉仪尚巍手书简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汉仪尚巍手书简</vt:lpstr>
      <vt:lpstr>微软雅黑</vt:lpstr>
      <vt:lpstr>隶书</vt:lpstr>
      <vt:lpstr>Wingdings</vt:lpstr>
      <vt:lpstr>Office Theme</vt:lpstr>
      <vt:lpstr>安徽中国状元文化大观园景区</vt:lpstr>
      <vt:lpstr>目录</vt:lpstr>
      <vt:lpstr>添加章节标题</vt:lpstr>
      <vt:lpstr>景区的历史背景</vt:lpstr>
      <vt:lpstr>景区的起源和历史</vt:lpstr>
      <vt:lpstr>状元文化在景区中的地位和影响</vt:lpstr>
      <vt:lpstr>景区的发展历程和重要事件</vt:lpstr>
      <vt:lpstr>景区的文化内涵</vt:lpstr>
      <vt:lpstr>状元文化的定义和内涵</vt:lpstr>
      <vt:lpstr>景区的文化特色和亮点</vt:lpstr>
      <vt:lpstr>景区与当地文化的融合和相互影响</vt:lpstr>
      <vt:lpstr>景区的景观和设施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2024-09-25T01:42:31.882</cp:lastPrinted>
  <dcterms:created xsi:type="dcterms:W3CDTF">2024-09-24T17:42:31Z</dcterms:created>
  <dcterms:modified xsi:type="dcterms:W3CDTF">2024-09-24T17:42:34Z</dcterms:modified>
</cp:coreProperties>
</file>