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A7FE1-6BEA-48F9-8205-CD5535ABE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5362D-7F8D-484C-9747-46A9B6DA3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AF6A5-06C7-49E8-BE5F-A99ACE875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62177-490C-4F03-8774-100F595E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11623-9E2C-45FD-8039-5798D0A09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70CB62-D243-4A15-8C7F-C3189B67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3C2FA-6FC1-49E7-9C87-83F86368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3D5BE-6B96-4518-9A20-18C58603C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C0002-EEBF-429B-8AB9-25C59979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5D2CC-0A1D-4076-A1E2-E43C1A9C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A44D4-CEEE-4B6C-A9F7-B9AFDF40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3043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KPI绩效考核的目的和意义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KPI绩效考核的优缺点及挑战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通过KPI绩效考核，将组织目标与个人目标相结合，确保员工工作与组织战略保持一致，从而提升整体绩效。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KPI绩效考核可以为员工提供明确的绩效标准和奖励机制，激发员工的积极性和工作动力。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KPI绩效考核可以促进上下级之间的沟通和反馈，帮助员工了解自己的工作表现和需要改进的地方。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促进沟通和反馈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向高层管理人员汇报组织的整体绩效情况，包括关键绩效指标的完成情况、目标达成度等。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组织层面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部门层面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员工层面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向部门负责人汇报本部门的绩效情况，包括部门目标的完成情况、员工绩效表现等。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向员工个人反馈其绩效考核结果，包括工作表现评价、绩效得分、改进建议等。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Indicators，KPI）是通过对组织内部流程的输入端、输出端的关键参数进行设置、取样、计算、分析，衡量流程绩效的一种目标式量化管理指标。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KPI是衡量企业战略实施效果的关键指标，其目的是建立一种机制，将企业战略转化为内部过程和活动，以不断增强企业的核心竞争力和持续地取得高效益。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是绩效管理的基础。绩效管理通过设定科学合理的组织目标、部门目标和个人目标，为企业员工指明了努力方向。管理者通过绩效辅导沟通及时发现下属工作中存在的问题，给下属提供必要的工作指导和资源支持，下属通过工作态度以及工作方法的改进，保证绩效目标的实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是绩效管理的核心。KPI关注对企业业绩产生关键影响力的那部分指标，而不是与企业经营管理有关的所有指标。KPI是衡量企业战略实施效果的关键指标，其目的是建立一种机制，将企业战略转化为企业的内部过程和活动，以不断增强企业的核心竞争力和持续地取得高效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KPI与绩效管理的关系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KPI绩效考核通过设置科学合理的考核指标体系，明确各层级员工的主要工作方向和目标，引导员工将个人目标与企业目标相结合，激发员工的工作积极性和创造力。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KPI绩效考核通过对各项关键绩效指标的实时监控和分析，及时发现和解决工作中存在的问题和不足，确保企业战略目标的顺利实现。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评估作用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KPI绩效考核通过对员工工作表现的全面评估和分析，为企业制定人力资源政策提供重要依据和支持，如员工晋升、薪酬调整、培训需求等。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KPI绩效考核通过设定明确的考核标准和奖惩措施，对员工的工作表现进行客观公正的评价和奖惩，从而激发员工的工作动力和热情，提高员工的工作满意度和忠诚度。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KPI绩效考核的意义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KPI绩效考核的目的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设定明确、可衡量的绩效目标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KPI绩效考核通过设定明确的绩效目标，使员工清楚了解组织对他们的期望，从而有针对性地提升工作表现。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通过对员工绩效的定期评估，管理者可以及时发现员工在工作中遇到的问题，并提供必要的支持和指导，以确保员工能够顺利完成任务。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KPI绩效考核强调团队的整体绩效，鼓励员工之间的合作与协调，从而提高整个团队的效率和产出。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提高组织整体绩效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175" b="15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促进员工个人发展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明确个人职业目标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KPI绩效考核帮助员工明确自己的职业目标，使他们能够有针对性地提升自己的能力和技能。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提供反馈和改进机会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通过对员工绩效的评估，管理者可以向员工提供具体的反馈和建议，帮助员工了解自己的优点和不足，并提供改进的机会和资源。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激励员工自我提升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KPI绩效考核通过设定具有挑战性的绩效目标，激发员工的自我提升动力，使员工能够在工作中不断学习和成长。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KPI绩效考核将企业战略目标转化为具体的、可衡量的绩效目标，使员工能够明确了解自己的工作如何与企业战略相契合。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将企业战略转化为具体目标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通过对员工绩效的评估，管理者可以确保员工的工作行为与企业战略保持一致，从而推动企业战略的有效实施。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确保员工行为与企业战略一致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KPI绩效考核可以定期监测和评估企业战略的实施情况，及时发现和解决问题，确保企业战略能够顺利实现。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监测和评估企业战略实施情况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实现企业战略目标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提供反馈和改进依据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KPI绩效考核的结果可以为员工提供有针对性的反馈，帮助他们了解自己的工作优缺点，为改进和提升提供依据。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KPI绩效考核通过设定明确的、可量化的工作目标和标准，使员工能够清楚地了解自己的工作要求和期望成果。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客观评估员工表现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基于KPI的绩效考核能够客观地评估员工的工作表现，避免主观臆断和偏见，确保评估结果的公正性和准确性。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量化评估员工绩效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https://d.book118.com/177153043102006042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2024-09-15T19:41:06.011</cp:lastPrinted>
  <dcterms:created xsi:type="dcterms:W3CDTF">2024-09-15T11:41:06Z</dcterms:created>
  <dcterms:modified xsi:type="dcterms:W3CDTF">2024-09-15T11:41:08Z</dcterms:modified>
</cp:coreProperties>
</file>