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F27E48-8905-4AB9-B7D6-23F7C4E85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B6D67-416A-4D81-B471-FD4FD8010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7E93AF-C280-4E6C-9864-9E8B0EE61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74AAB0-790A-43E1-89B3-B64326C147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15400-1D1A-45D6-AEB6-256A9FF974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8A747-1B09-4B37-A22E-388130FB17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230125-0DFC-40B7-95BB-9AF81AB297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1B4851-2465-44E5-85DF-B2028E5B9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07DCF-DD82-4FCB-A122-58358A188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AF5EA-53F5-4FBA-87BA-0C4895759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04DCA-F14F-445D-9237-6A0EBBE04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6006406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汽车驾驶技术培训课件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驾驶技能与安全意识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交通法规与道路标志标线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实际道路驾驶操作技巧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节能环保与绿色出行理念培养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总结回顾与考核评估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汽车基础知识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发动机：汽车的心脏，将燃料转化为机械能。包括内燃机（汽油机和柴油机）和外燃机（如蒸汽机）。</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底盘：支撑、安装汽车发动机及其各部件、总成，形成汽车的整体造型，并接受发动机的动力，使汽车产生运动，保证正常行驶。</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车身：驾驶员工作的场所，也是装载乘客和货物的场所。车身应为驾驶员提供便利的工作条件，对乘客提供舒适的乘坐条件，保护他们免受汽车行驶时的振动、噪声、废气的侵袭以及外界恶劣气候的影响。</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电气设备：由电源和用电设备两大部分组成。电源包括蓄电池和发电机；用电设备包括发动机的起动系、汽油机的点火系和其它用电装置。</a:t>
            </a:r>
          </a:p>
        </p:txBody>
      </p:sp>
      <p:pic>
        <p:nvPicPr>
          <p:cNvPr id="6" name="Picture 6"/>
          <p:cNvPicPr>
            <a:picLocks noChangeAspect="1"/>
          </p:cNvPicPr>
          <p:nvPr/>
        </p:nvPicPr>
        <p:blipFill>
          <a:blip r:embed="rId2">
            <a:alphaModFix/>
          </a:blip>
          <a:srcRect l="12500" r="1250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汽车构造与原理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轿车</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用于载送人员及其随身物品，且座位布置在两轴之间的汽车。包括驾驶者在内，座位数最多不超过九个。</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MPV</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多用途汽车，是从旅行轿车演变而来，它集旅行车宽大乘员空间、轿车的舒适性、和厢式货车的功能于一身，一般为两厢式结构，可以坐7-8人。</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货车</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一种主要为载运货物而设计和装备的商用车辆。</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SUV</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运动型多用途汽车，拥有旅行车般的空间机能，配以货卡车的越野能力的车型。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燃油经济性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汽车的燃油经济性常用一定工况下汽车行驶百公里的燃油消耗量或一定燃油量能使汽车行驶的里程来衡量。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制动性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行驶时在短距离内停车且维持行驶方向稳定，以及汽车在下长坡时维持一定车速的能力称为汽车的制动性。汽车的制动性能指标主要有制动效能、制动效能的恒定性、制动时汽车的方向稳定性、汽车的制动过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操控稳定性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汽车的操控稳定性是指司机在不感到紧张、疲劳的情况下，汽车能按照司机通过转向系给定的方向行驶，而当遇到外界干扰时，汽车所能抵抗干扰而保持稳定行驶的能力。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汽车性能指标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驾驶技能与安全意识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掌握正确的起步步骤，包括调整座椅、系好安全带、检查仪表、打左转向灯、观察后方交通情况等。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停车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00" r="15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转向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熟练掌握路边停车和停车场停车技巧，注意保持车距、控制车速和方向盘操作。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掌握正确的转向方法，包括打方向灯、观察交通情况、判断转弯半径和车速控制等。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起步、停车与转向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12" r="314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掌握倒车入库的基本步骤和技巧，包括观察后方交通情况、控制车速、调整车身角度等。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倒车入库</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熟练掌握侧方停车技巧，注意保持车距、控制车速和方向盘操作，确保车辆平稳停入车位。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侧方停车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倒车入库与侧方停车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掌握夜间行驶的特点和注意事项，包括保持车速、观察前方路况、正确使用灯光等。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熟练掌握汽车灯光的使用方法，包括近光灯、远光灯、转向灯、雾灯等，确保行车安全。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夜间行驶及灯光使用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灯光使用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夜间行驶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333" r="16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了解并遵守道路交通安全法规，掌握安全行车的基本原则和注意事项。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安全行车常识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掌握车辆故障应急处理方法，如爆胎、发动机故障等，以及遇到突发情况时的应对措施，如紧急制动、避让障碍物等。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应急处理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安全行车常识及应急处理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交通法规与道路标志标线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239" r="123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786" b="47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交通法规概述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交通法规的定义和作用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交通法规是规范道路交通行为、保障交通安全和畅通的重要法律依据。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交通法规的体系结构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包括道路交通安全法、道路交通安全法实施条例、地方性交通法规等。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交通法规的核心内容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涉及车辆和驾驶人管理、道路通行规则、交通事故处理等方面。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106" r="910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42" r="10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警告标志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禁令标志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指示标志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指路标志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道路标志识别及含义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提示驾驶人注意危险地点或路段，如急转弯、陡坡等。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指示道路方向、地点、距离等信息的标志，如指向目的地的路牌、里程牌等。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禁止或限制车辆、行人交通行为的标志，如禁止停车、禁止左转等。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提供道路信息、引导驾驶人正确行驶的标志，如高速公路出入口指示牌、服务区指示牌等。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https://d.book118.com/177160064060006041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2024-09-14T04:05:28.094</cp:lastPrinted>
  <dcterms:created xsi:type="dcterms:W3CDTF">2024-09-13T20:05:28Z</dcterms:created>
  <dcterms:modified xsi:type="dcterms:W3CDTF">2024-09-13T20:05:30Z</dcterms:modified>
</cp:coreProperties>
</file>