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802B8-EFAD-4E06-A770-42059A433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ECFF2-1B8E-4032-A8FE-59DB3A156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D77B2-FB40-4A60-82A3-ECD5011F4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9B828-FEF0-4F76-A8F8-54A28EC5A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A489AE-4059-403E-8E2B-1FDAC4C03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4C7EC9-D759-44CF-A317-1853F5573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73F54E-8FA5-475B-BF33-BE67864EF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BAF70-B2E5-47AD-AFD0-4C857F1C5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6B6B1-2BB6-4C46-8E11-280A8F48B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2E5B9-44BC-4B69-924E-18337421F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21A80-F9BA-44F0-A228-661222AE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610201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腰椎间旁突出护理查房ppt课件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腰椎间旁突出概述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腰椎间旁突出的护理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腰椎间旁突出的预防与保健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腰椎间旁突出的治疗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腰椎间旁突出护理查房案例分享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腰椎间旁突出概述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62" r="330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62" r="313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腰椎间旁突出是由于腰椎间盘退行性变、纤维环破裂、髓核突出压迫神经根或马尾神经而引起的综合征。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根据突出的位置和程度，可分为腰椎间盘膨出、腰椎间盘突出、腰椎间盘脱出等类型。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018" b="26018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长期弯腰劳动、久坐久站、腰椎外伤或退行性病变等都可能导致腰椎间旁突出。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随着年龄增长，腰椎间盘逐渐失去水分和弹性，纤维环破裂，髓核突出压迫神经根或马尾神经。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00" b="194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852" b="108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80" r="2778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腰痛伴随下肢放射痛，严重时可影响行走和活动。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下肢麻木、感觉减退或过敏。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表现为大小便功能障碍、性功能障碍等。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肌肉萎缩、间歇性跛行等。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感觉异常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马尾综合征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腰椎间旁突出的护理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避免长时间维持同一姿势，适时调整姿势，减轻腰椎压力。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保持正确的坐、站、卧姿势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尽量避免搬运重物，如需搬动，应采取正确的姿势，减轻腰椎负担。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避免负重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保证充足的休息时间，避免过度劳累，有助于缓解腰痛症状。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合理安排休息时间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保持腰部温暖，避免受凉，以免加重病情。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腰部肌肉锻炼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平衡能力训练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日常生活能力训练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204" r="820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进行适当的腰部肌肉锻炼，如仰卧起坐、俯卧撑等，增强腰部肌肉力量。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进行柔韧性训练，如伸展运动、瑜伽等，提高腰部柔韧性，减轻疼痛。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进行平衡能力训练，如单脚站立、倒走等，有助于改善腰椎稳定性。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进行日常生活能力训练，如穿鞋、捡拾物品等，提高日常生活自理能力。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95" r="174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保持乐观、积极的心态，有助于缓解疼痛和焦虑情绪。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保持良好的心态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正确认识疼痛，采取适当的疼痛管理方法，如深呼吸、冥想等，缓解疼痛。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给予患者情绪支持，鼓励患者积极面对病情，增强治疗信心。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保持良好的睡眠习惯，避免熬夜和过度劳累，有助于缓解焦虑和疼痛。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腰椎间旁突出的预防与保健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https://d.book118.com/177161020105006030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2024-09-02T05:16:54.782</cp:lastPrinted>
  <dcterms:created xsi:type="dcterms:W3CDTF">2024-09-01T21:16:54Z</dcterms:created>
  <dcterms:modified xsi:type="dcterms:W3CDTF">2024-09-01T21:16:56Z</dcterms:modified>
</cp:coreProperties>
</file>