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621A8-A2BD-4E7F-B060-0F1BB702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979A0-9CDB-4294-B2C2-E02DE6A3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04783-904B-432E-B11D-872072300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30299-0668-464F-B763-C20EF10D2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1A7DC-74B2-44FE-BC26-1DC94A70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9E668-C749-4626-8352-29BC98859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1A301-A3EF-4568-9084-9A4C68EB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7BF76-BE29-48AF-A0CE-10203AE84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C25BB-A726-4ED5-ABEA-3DD0BD0B9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FBC16-B8AE-46E3-8B54-54C6A6DAB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DEA44-3292-46AC-A9C4-DFBEEF5A4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1143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施工质量审查与控制的流程与程序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施工质量审查与控制的基本概念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施工质量审查的流程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施工质量控制的程序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施工质量审查与控制的方法与工具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施工质量审查与控制的实践案例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提高工程项目的整体质量和安全性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减少因施工质量问题引起的返工和维修成本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确保施工质量符合设计要求和相关标准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审查与控制的重要性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预防施工质量问题的发生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确保施工质量的稳定性和一致性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及时发现和纠正施工过程中的质量问题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为工程项目的竣工验收提供有力保障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施工质量审查与控制的基本概念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7" r="1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施工质量是指在施工过程中，各项工程满足设计、合同、规范等要求的程度。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它涵盖了工程的各个方面，包括材料、设备、工艺、人员等。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通过事先分析和控制影响施工质量的因素，减少质量问题的发生。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对施工的各个阶段进行全面、持续的质量管理，确保施工质量的稳定性和可靠性。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全过程管理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通过收集和分析施工过程中的数据，及时发现并解决问题，持续改进施工质量。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审查与控制的原则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如使用不合格材料、材料性能不达标等，会直接影响工程的结构安全和使用寿命。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如施工操作不规范、工艺流程不合理等，会导致工程质量不达标、存在安全隐患。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如施工人员技能不足、质量意识不强等，会影响施工质量的稳定性和可靠性。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如使用陈旧设备、设备维护不到位等，会影响施工效率和工程质量。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常见的质量问题及影响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施工质量审查的流程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审查施工单位的资质和人员配备，确保其具备相应的施工能力和经验。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审查施工组织设计和施工方案，确保其合理性、可行性和安全性。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审查施工图纸和设计文件，确保其与规划、建设等相关要求相符合。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审查施工单位的材料、设备采购计划和检验、试验计划，确保其符合设计和规范要求。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6389" r="638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对施工现场进行定期或不定期的巡视检查，及时发现和纠正施工中存在的问题。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对关键工序和隐蔽工程进行旁站监督，确保施工质量符合要求。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施工过程审查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对施工单位的质量管理体系运行情况进行监督，确保其有效性。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对施工单位的材料、设备使用情况进行监督，确保其符合设计和规范要求。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施工后审查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对施工单位提交的竣工资料进行审核，确保其真实、完整、准确。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对施工单位的质保期服务承诺进行监督，确保其履行承诺。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对施工完成的工程进行全面的质量检查，确保其符合设计和规范要求。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对工程中出现的质量问题进行追踪处理，确保问题得到妥善解决。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施工质量控制的程序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确定质量控制目标和标准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根据施工合同、设计文件和相关法规，明确质量控制的目标和标准。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结合工程实际情况，制定详细的质量控制流程，包括各阶段的验收标准、检查方法等。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编制质量控制计划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将质量控制目标和流程转化为具体的计划，明确各项工作的责任人、完成时间和所需资源。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制定质量控制计划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https://d.book118.com/177161143126006042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2024-09-16T02:19:36.704</cp:lastPrinted>
  <dcterms:created xsi:type="dcterms:W3CDTF">2024-09-15T18:19:36Z</dcterms:created>
  <dcterms:modified xsi:type="dcterms:W3CDTF">2024-09-15T18:19:38Z</dcterms:modified>
</cp:coreProperties>
</file>