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EC685-FCA4-47A9-93B0-BBB4F3599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FB073-697B-4C16-B68D-0ADF1D4CE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D3572-AF90-4299-882D-3A883512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9E4BE-D6F5-4655-BFC8-EC4F9EC0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3967C-0201-430F-AFFC-B428D8539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B1255-84EA-47B8-8DA1-3AABA2A6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07AC0-6836-4D63-B095-2BAD0BBCA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3CF48-41F2-436E-837B-21625EFEC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0311D-DC80-41DF-886A-EE4F58F92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AD8C6-DF0A-4F84-A045-CE983088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3B92C-61E2-4F4A-8BD9-3D6F12857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61145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护理风险评估及对策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护理风险教育与实践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护理风险评估是指对护理工作中潜在的风险因素进行识别、评估和预防的过程。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具有不确定性、难以预测、复杂性和高风险性，需要专业的知识和技能进行评估和管理。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通过风险评估，及时发现和处理潜在的安全隐患，降低护理不良事件的发生率，提高患者的安全保障。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风险评估有助于发现护理工作中的不足和问题，为改进护理工作提供依据，从而提高护理质量。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通过风险评估，可以合理分配和规避护理工作中的风险，减少医护人员的职业伤害，保护其合法权益。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通过查阅资料、经验总结、患者反馈等方式，全面了解和识别护理工作中存在的风险因素。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识别风险因素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对识别出的风险因素进行量化和定性评估，确定其发生概率和影响程度，为制定应对措施提供依据。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评估风险大小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根据风险评估结果，制定相应的预防和应对措施，包括改进护理流程、加强培训、提高设备设施的可靠性等。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将制定的应对措施落实到位，并定期进行监控和评估，确保其有效性和适应性。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常见护理风险因素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患者对疾病和护理知识的认知不足，可能导致不配合护理工作或采取不正确的自我护理措施。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患者的年龄、健康状况、病情严重程度等个体差异，可能增加护理风险的发生率。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患者身体状况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患者自身认知情况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护理人员的技能水平不足或经验不足，可能导致操作失误或判断错误。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护理人员与患者及家属的沟通不良，可能导致误解和不满。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护理人员沟通与交流能力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操作流程不规范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不规范的操作流程可能导致护理效果不佳或引发并发症。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操作过程中的感染控制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护理操作过程中的感染控制措施不到位，可能增加交叉感染的风险。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125" r="28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护理人力资源配置不足或不合理，可能影响护理质量和效率。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护理制度与规范执行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护理制度与规范执行不到位，可能给护理工作带来安全隐患。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环境与设备因素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环境清洁与消毒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病房和医疗场所的清洁与消毒工作不到位，可能增加患者感染的风险。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医疗设备的维护与保养不及时，可能影响设备的正常运行和安全性。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护理风险评估工具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用于评估患者的病情状况、自身认知情况、心理状况等，以便了解患者的护理需求和风险因素。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患者评估量表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环境评估量表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护理操作评估量表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用于评估患者所处的环境，包括病床、卫生间、走廊等，以确保环境安全、舒适。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用于评估护理人员的操作技能、工作态度等，以确保护理工作的规范性和安全性。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风险评估量表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由护理团队成员共同参与，对患者的病情状况、护理需求、风险因素等进行全面评估，并制定相应的护理计划和措施。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定期召开风险评估会议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根据患者的病情变化和风险因素的变化，及时调整护理计划和措施，以确保患者的安全和舒适。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及时调整护理计划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风险评估会议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https://d.book118.com/177161145145006033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2024-09-07T09:57:29.032</cp:lastPrinted>
  <dcterms:created xsi:type="dcterms:W3CDTF">2024-09-07T01:57:29Z</dcterms:created>
  <dcterms:modified xsi:type="dcterms:W3CDTF">2024-09-07T01:57:31Z</dcterms:modified>
</cp:coreProperties>
</file>