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5ACF5-469E-4B10-9D3F-24E848C6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88EF-071B-4EF5-AFBE-53FA8D4A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FDD38-4FAF-47E9-8E0C-E59C729D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01F69-9D74-481C-934F-F7AD3AAF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2F93D-E0C4-4620-9F02-C84BCB0C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A4777-0100-4710-B768-148500EB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62623-FD7D-428E-9BE1-F7E33044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A87DC-E8E2-46AC-A218-1EEDC8D9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EDA49-5005-4EA1-87BF-894FD809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393C-C7EE-4148-8C7E-E90C004F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F022C-F503-49F0-94BF-3AC23447C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2016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土目工程师年终总结报告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项目经验总结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技术能力和技能提升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团队合作和领导力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未来规划和展望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成功协调与多个部门和供应商之间的合作，确保项目顺利进行。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实施了多个创新性的土目工程技术方案，提高了工程效率和质量。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完成多个土目工程的设计、预算和施工工作，确保项目按时交付并满足质量要求。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由于供应商原因导致材料供应不及时，通过加强与供应商沟通，调整施工计划，最终确保项目按时完成。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遇到工程延期问题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由于设计变更导致预算超支，通过加强与业主沟通，调整设计方案，最终在预算范围内完成项目。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遇到预算超支问题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0833" r="1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由于施工队伍技术水平不足，通过加强现场监管和技术指导，提高施工质量。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遇到施工质量问题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遇到的主要困难和解决方案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在项目实施过程中，加强与各部门和供应商的沟通协调，能够提高工作效率和质量。同时，注重技术创新和方案优化，能够提高工程效益。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在项目实施过程中，需要加强对供应商和施工队伍的管理和监督，避免出现材料供应不及时和施工质量问题。同时，需要加强对预算的控制和管理，避免出现预算超支问题。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工作中获得的经验和教训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项目经验总结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负责项目整体规划和实施，包括土地勘查、设计、施工等环节。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土目1号项目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土目2号项目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土目3号项目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负责项目的设计和施工，以及与相关部门的协调工作。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负责项目的施工和监理，以及与业主的沟通和协调工作。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通过加强地质勘查和设计，采用适当的施工方案和技术措施，成功克服了地质条件带来的挑战。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土目1号项目中的地质条件复杂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通过加强项目管理，优化施工流程，合理安排施工时间和人员，最终保证了施工进度的顺利进行。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土目2号项目中的施工进度延误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通过加强成本控制和预算管理，对项目成本进行实时监控和分析，最终实现了项目成本的合理控制。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土目3号项目中的成本超支问题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项目中的关键挑战和解决方案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在土目1号项目中，通过全面的规划和实施，成功实现了项目的质量和进度目标，得到了业主和相关部门的认可和好评。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在土目2号项目中，通过精细化的设计和施工，使得项目的质量和成本得到了有效控制，同时也积累了丰富的项目管理经验。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314" b="731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在土目3号项目中，通过与业主和相关部门的积极沟通和协调，成功解决了项目中的各种问题和矛盾，为项目的顺利实施提供了有力保障。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对项目的贡献和收获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技术能力和技能提升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https://d.book118.com/177162016023006043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2024-09-16T20:25:15.574</cp:lastPrinted>
  <dcterms:created xsi:type="dcterms:W3CDTF">2024-09-16T12:25:15Z</dcterms:created>
  <dcterms:modified xsi:type="dcterms:W3CDTF">2024-09-16T12:25:17Z</dcterms:modified>
</cp:coreProperties>
</file>