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9DAA1-409C-4A2A-AAD6-0A72CF6CB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E4B92-DF64-4834-B828-32066FD37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6FA1A-7ABB-4813-B50D-273302DDA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D7CE6-383B-4D7F-BFD3-18A0A4CC9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95FAE-00EF-4FFA-9A46-9FD9AD2D9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F49384-D631-4B3B-9E55-62CFC33BD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D58CC-84F8-46C5-A9BB-2EB80D6B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7DB1F-4C6B-4795-8A5F-E5CDD6991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E8652-19EA-4F96-954D-DF8FB5658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D00A5-9173-472E-8996-7A392EA1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F1438-A794-4866-B81C-914AEDA30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6202300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护士培训工的战略规划和目标设定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护士培训的现状和问题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实施和监督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通过培训，护士可以掌握最新的护理知识和技能，从而提高护理服务质量和病人满意度。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667" r="20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培训能够帮助护士识别和预防潜在的护理风险，从而保障病人安全。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培训能够提升护士的职业素养和综合能力，增强其应对复杂临床问题的能力。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通过培训，使护士能够掌握专业的护理技能和知识，提高其专业水平。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提高护士的专业技能水平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培训能够加强护士之间的沟通与协作，提高团队协作能力。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培养护士的团队协作能力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培训能够培养护士在紧急情况下的应对能力，提高其应急处理能力。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增强护士的应急处理能力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培训能够加深护士对职业的认识和理解，提高其职业认同感。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提升护士的职业认同感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护士培训的现状和问题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当前培训情况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培训内容与实际需求脱节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当前护士培训的内容过于理论化，未能紧密结合临床实践，导致护士在工作中难以应用所学知识。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培训方式单一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传统的讲授式教学仍然是主要的培训方式，缺乏互动和实践环节，影响培训效果。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培训时间安排不合理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培训时间经常与工作时间冲突，导致护士无法参加完整的培训课程。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不同培训机构和教师的水平差异较大，导致培训质量不稳定。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培训质量参差不齐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由于培训内容枯燥、方式单一，护士对培训的兴趣不高，参与度低。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护士参与度低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培训所需的教材、设备等资源投入不足，影响培训效果。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资源投入不足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https://d.book118.com/177162023006006046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2024-09-21T00:15:42.584</cp:lastPrinted>
  <dcterms:created xsi:type="dcterms:W3CDTF">2024-09-20T16:15:42Z</dcterms:created>
  <dcterms:modified xsi:type="dcterms:W3CDTF">2024-09-20T16:15:44Z</dcterms:modified>
</cp:coreProperties>
</file>