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A666-79F3-4338-8778-E769FBA3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D87F8-7E70-45E1-A668-084640F9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91CB-ED44-48E5-81F6-46378724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09D01-A69C-4B96-B14C-729444F4C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35447-312D-4F10-B7CE-21E19370D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A7BCE-7CA7-4CED-91D9-78706E7D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54AB6-BE5A-4C19-83ED-C299D2C0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87123-F473-4479-9997-2C2A338B3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BD0DD-D08C-43DC-9693-8F6353EF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608A-20A1-4A7B-A016-BCDB1B36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75AC-152A-47A3-A29E-263C00B5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62145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2023年公务用车管理年终总结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2023年公务用车管理实践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公务用车管理成效与问题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2024年公务用车管理展望与建议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62" b="172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公务用车管理是政府机构和企事业单位的重要管理内容，旨在规范公务用车使用，提高用车效率，降低行政成本。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随着国家对公务用车管理的重视程度不断提高，相关政策法规不断完善，公务用车管理已成为政府机构和企事业单位改革的重要方面。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2" r="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通过对2023年公务用车管理工作的全面总结，梳理存在的问题和不足，提出改进措施和建议，为今后的公务用车管理工作提供参考和借鉴。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有利于提高公务用车管理工作的规范性和效率性，促进政府机构和企事业单位的改革和发展，提高公共资源的利用效率和服务水平。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63" r="229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30" r="183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2023年我单位共拥有公务用车150辆，其中包括轿车、SUV、MPV等不同类型。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根据用途和配置，公务用车主要分为普通公务用车和高级公务用车，其中普通公务用车占比超过80%。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公务用车数量和类型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2023年公务用车总行驶里程达到50万公里，平均每辆车行驶3,333公里，使用频率较高。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公务用车主要服务于单位内部员工，用于日常办公、会议、差旅等公务活动。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公务用车使用时间主要集中在工作日，周末和节假日使用较少。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公务用车使用情况分析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200" b="102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公务用车管理政策解读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随着国家对公车改革的深入推进，公务用车管理政策不断调整和完善，旨在规范公车使用、降低行政成本、提高公车使用效率。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主要包括公车配备标准、使用范围、管理规定等方面，要求公务用车必须符合相关规定，严禁公车私用、滥用等行为。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我单位积极响应国家政策，加强公务用车管理，严格落实相关规定，确保公车使用合法合规。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2023年公务用车管理实践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根据工作需要，合理安排公务用车的出车计划，确保公务活动的顺利进行。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对每次公务用车的使用情况进行详细登记，记录用车人、用车时间、目的地等信息，以便于后续的统计和监督。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车辆使用登记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对公务用车的油耗进行严格管理，建立油耗台账，定期进行统计和分析，以降低公务用车的运行成本。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油耗管理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公务用车日常管理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建立公务用车维修管理制度，对车辆维修过程进行全程跟踪，确保维修质量可靠，防止因维修不当导致车辆损坏。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按照规定的保养周期，对公务用车进行定期保养，确保车辆性能良好，延长车辆使用寿命。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配件管理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对公务用车的配件进行统一管理，建立配件台账，确保配件的供应及时可靠，降低因配件短缺导致的车辆停驶风险。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公务用车维修保养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https://d.book118.com/177162145131006054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2024-09-29T00:37:18.694</cp:lastPrinted>
  <dcterms:created xsi:type="dcterms:W3CDTF">2024-09-28T16:37:18Z</dcterms:created>
  <dcterms:modified xsi:type="dcterms:W3CDTF">2024-09-28T16:37:20Z</dcterms:modified>
</cp:coreProperties>
</file>