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CC8E0D-001A-468E-BEEC-6A908F65E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B6F267-4E3D-4B67-8771-39B08F3F4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DAD5B-2D8E-4616-8DEF-615EA71EC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742874-47FC-4452-BC81-8DB49A628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E49D86-D81F-4265-986B-D1CF30368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970547-36DF-468F-8A94-6195E48A7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002416-03EE-4354-B4B2-D633B2A8F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1574B7-053E-4469-88C0-F8E65EBB5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5A7B90-728C-4E32-952C-6F10303D2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33C38E-FC19-4090-B84C-6696F2B54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ECC499-AACE-4C17-8DFB-0B429A1D8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716403603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人教版四年级数学下册《折线统计图》ppt课件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折线统计图的制作方法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折线统计图的分析与解读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折线统计图的实际应用案例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练习与思考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677" r="286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266" r="3326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892" r="318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折线统计图的概念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它通过将数据点用线段连接起来，并按照时间或数值大小从上到下排列，以反映数据的变化趋势。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折线统计图是一种用线段的升降来表示指标的连续变化，并用于显示数据动态变化的图形。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它能够直观地展示数据的波动、变化和异常值，便于发现数据的规律和异常情况。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与其他统计图相比，折线统计图在表示连续数据时更为直观和易于理解。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折线统计图能够清晰地表示数据随时间或其他因素变化的趋势。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折线统计图的特点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折线统计图适用于表示随时间变化的数据，如气温变化、股票价格波动等。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它也适用于表示其他连续变量的数据，如销售量、人口数量等，以展示数据的趋势和变化。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395" b="5395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在科学、经济、社会等领域中，折线统计图都是一种非常重要的数据可视化工具。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折线统计图的应用场景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折线统计图的制作方法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数据来源与筛选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确定数据来源，如调查、实验或现有资料。对收集到的数据进行筛选、分类和整理，确保数据准确性和可靠性。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坐标设定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根据数据特点确定横、纵坐标轴，并设置合适的刻度和单位。确保坐标轴能准确反映数据变化趋势。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确定坐标轴与刻度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折线绘制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根据整理后的数据，按照时间顺序将各数据点用线段连接起来，形成折线。注意线段的平滑度和走势。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绘制折线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854" b="15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标注数据与标题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信息补充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在图上标注具体数据值，以及必要的图例、单位等。为图表添加标题，概括图表主题或内容。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折线统计图的分析与解读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https://d.book118.com/177164036030006041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2024-09-13T21:10:23.619</cp:lastPrinted>
  <dcterms:created xsi:type="dcterms:W3CDTF">2024-09-13T13:10:23Z</dcterms:created>
  <dcterms:modified xsi:type="dcterms:W3CDTF">2024-09-13T13:10:25Z</dcterms:modified>
</cp:coreProperties>
</file>