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8EBB9-476F-4BFB-B9C7-CE7405CDF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D7ACD-0510-4832-B3F2-E3F8C58D1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39790-FA6C-4D2F-A330-0E3BD53E8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AE513-6DE3-4283-8A03-E8C3AFDA2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196B96-5FBF-4213-A333-3F99C1361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485FB1-BB5C-4A13-8A51-9752FB54B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AD19E4-4EC5-40AD-AB9B-C1C67C4A2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BE707-F76D-4DB1-92C6-80AEB9BC8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D866B-A1AF-44B7-BFCA-CFC4C2F39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559D9-B6F8-4861-8746-A5650F6F4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CC9E0-E994-4253-9D97-A50DC7DDD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6405616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中小学生安全教育活动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安全教育活动的主题和内容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安全教育活动的形式和方法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安全教育活动的评估和反馈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安全教育活动的挑战和展望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安全教育活动是指通过一系列有计划、有组织的活动，提高中小学生的安全意识和自我保护能力，预防和减少安全事故的发生。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培养学生的安全意识，提高自我保护能力，掌握基本的安全知识和技能，养成良好的安全行为习惯。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安全教育活动的定义和目标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通过安全教育活动，可以增强学生的安全意识，预防和减少意外事故的发生，保障学生的生命安全。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保障学生生命安全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安全教育活动不仅涉及到安全知识的学习，还涉及到团队协作、应急处理等方面的能力培养，有助于提高学生的综合素质。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开展安全教育活动有助于学校发现和改善安全管理方面的不足，提高学校安全管理水平。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促进学校安全管理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安全教育活动的意义和重要性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8" r="1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安全教育活动的历史和发展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早期的安全教育活动主要集中在交通安全和防火安全等方面，形式较为单一。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随着社会的发展和安全的需要，安全教育活动逐渐扩展到校园安全、网络安全、心理健康等多个领域，形式也更加多样化。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目前，安全教育活动正朝着智能化、个性化、互动化的方向发展，借助科技手段提高安全教育的效果和质量。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安全教育活动的主题和内容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讲解骑行、步行、乘车等出行方式的安全注意事项。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总结词：培养中小学生遵守交通规则，提高安全意识。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教授中小学生交通规则，如红绿灯、斑马线等基本常识。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通过模拟交通场景，让学生亲身体验交通安全的重要性。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消防安全教育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24381" y="1566850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总结词：传授火灾预防和应急处理知识，提高中小学生的自救能力。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52893" y="1566850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324381" y="4677185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教授火灾发生时的应急处理方法，如拨打火警电话、正确使用灭火器等。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52893" y="4780006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介绍火灾的危害和预防措施，如禁止玩火、不私拉乱接电线等。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介绍网络安全的基本知识，如不轻信陌生人的信息、不随意点击未知链接等。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分析常见的网络诈骗手段，让学生了解如何识别和防范网络诈骗。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教授如何保护个人信息，如设置复杂密码、不透露个人信息等。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总结词：提高中小学生的网络安全意识，预防网络诈骗和保护个人信息。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安全教育活动的形式和方法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结合实际案例教学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教师在授课过程中应结合实际案例，让学生更好地理解安全问题的重要性和应对方法。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采用互动式学习方式，如小组讨论、角色扮演等，提高学生学习兴趣和参与度。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定期开设安全教育课程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学校应定期开设安全教育课程，确保学生能够系统地学习安全知识和技能。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安全教育课程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https://d.book118.com/177164056166006053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2024-09-28T00:07:15.475</cp:lastPrinted>
  <dcterms:created xsi:type="dcterms:W3CDTF">2024-09-27T16:07:15Z</dcterms:created>
  <dcterms:modified xsi:type="dcterms:W3CDTF">2024-09-27T16:07:17Z</dcterms:modified>
</cp:coreProperties>
</file>