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44.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BC2F17-2B3B-4462-8E3C-75F7FC367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07E768-262D-486D-9282-150C1D519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8A0E9C-B15C-461C-95CC-F9B70BB68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98FD06-8D74-4490-9863-A8EBACAE80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0D9DA5-71D2-44CF-AA04-72E9531C0A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03495D-FC10-4106-B2D4-85BC386B6C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40F128-5D18-4F58-BADF-09ED922006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313B8B-F0A8-4B85-BD2D-F163FBB8CD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EAB69-F6A5-45C4-A02C-3C35558291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92C894-5F23-4A51-8641-F067C2891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39CED-5034-4C19-8CF6-49E4B9865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3.png" /><Relationship Id="rId7" Type="http://schemas.openxmlformats.org/officeDocument/2006/relationships/tags" Target="../tags/tag28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8.xml" /><Relationship Id="rId11" Type="http://schemas.openxmlformats.org/officeDocument/2006/relationships/tags" Target="../tags/tag28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3.png" /><Relationship Id="rId7" Type="http://schemas.openxmlformats.org/officeDocument/2006/relationships/tags" Target="../tags/tag29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7.xml" /><Relationship Id="rId11" Type="http://schemas.openxmlformats.org/officeDocument/2006/relationships/tags" Target="../tags/tag298.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image" Target="../media/image4.png" /><Relationship Id="rId9" Type="http://schemas.openxmlformats.org/officeDocument/2006/relationships/image" Target="../media/image5.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3.png" /><Relationship Id="rId7" Type="http://schemas.openxmlformats.org/officeDocument/2006/relationships/tags" Target="../tags/tag30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3.png" /><Relationship Id="rId7" Type="http://schemas.openxmlformats.org/officeDocument/2006/relationships/tags" Target="../tags/tag3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4.png" /><Relationship Id="rId9" Type="http://schemas.openxmlformats.org/officeDocument/2006/relationships/image" Target="../media/image5.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3.png" /><Relationship Id="rId7" Type="http://schemas.openxmlformats.org/officeDocument/2006/relationships/tags" Target="../tags/tag3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3.png" /><Relationship Id="rId7" Type="http://schemas.openxmlformats.org/officeDocument/2006/relationships/tags" Target="../tags/tag3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1.xml" /><Relationship Id="rId11" Type="http://schemas.openxmlformats.org/officeDocument/2006/relationships/tags" Target="../tags/tag322.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tags" Target="../tags/tag319.xml" /><Relationship Id="rId7" Type="http://schemas.openxmlformats.org/officeDocument/2006/relationships/tags" Target="../tags/tag320.xml" /><Relationship Id="rId8" Type="http://schemas.openxmlformats.org/officeDocument/2006/relationships/image" Target="../media/image4.png" /><Relationship Id="rId9" Type="http://schemas.openxmlformats.org/officeDocument/2006/relationships/image" Target="../media/image5.sv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3.png" /><Relationship Id="rId7" Type="http://schemas.openxmlformats.org/officeDocument/2006/relationships/tags" Target="../tags/tag32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image" Target="../media/image3.png" /><Relationship Id="rId7" Type="http://schemas.openxmlformats.org/officeDocument/2006/relationships/tags" Target="../tags/tag3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3.xml" /><Relationship Id="rId11" Type="http://schemas.openxmlformats.org/officeDocument/2006/relationships/tags" Target="../tags/tag33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image" Target="../media/image4.png" /><Relationship Id="rId9" Type="http://schemas.openxmlformats.org/officeDocument/2006/relationships/image" Target="../media/image5.sv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3.png" /><Relationship Id="rId7" Type="http://schemas.openxmlformats.org/officeDocument/2006/relationships/tags" Target="../tags/tag33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3.png" /><Relationship Id="rId7" Type="http://schemas.openxmlformats.org/officeDocument/2006/relationships/tags" Target="../tags/tag34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3.png" /><Relationship Id="rId7" Type="http://schemas.openxmlformats.org/officeDocument/2006/relationships/tags" Target="../tags/tag34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6505612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明清女剧作家研究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艺术价值</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作品分析</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明清时期是中国戏曲艺术的繁荣阶段，这一时期的戏曲作品丰富多样，其中不少出自女剧作家之手。本次演示将探讨明清女剧作家在文学领域中的地位和影响，通过分析其创作特点、题材选择及艺术价值，以全面评价她们的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明清时期，女剧作家的数量逐渐增多，其作品也有了一定的流传。尽管相较于男性剧作家，女性剧作家的作品并不多见，但在当时的文学领域中，她们的声音仍然是独特的。本次演示的研究范围将涵盖明清时期具有代表性的女剧作家的作品，旨在深入了解她们的创作特点、题材选择及艺术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作品分析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作品分析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明清女剧作家的作品主要涉及爱情、婚姻、家庭等题材，表现手法丰富多彩。以明清时期的代表作《牡丹亭》为例，该剧由女剧作家汤显祖创作，描写了杜丽娘与柳梦梅的爱情故事。作品既继承了传统戏曲艺术的精髓，又展现了女性独特的审美视角。剧中人物形象鲜明，情感表达细腻，充满了女性对爱情和人生的独特感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作品分析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此外，女剧作家们往往在作品中表现出与传统男权社会思想的冲突与妥协。在《桃李梅》中，作者徐灿巧妙地通过桃、李、梅三种植物的象征，表达了女性在封建社会中求生存、求发展的艰难处境。同时，剧中女主角也展现了坚强、独立的精神风貌，成为了反抗男权社会压迫的象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艺术价值</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艺术价值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明清女剧作家的作品在当时的社会和历史环境下具有重要的意义和贡献。首先，她们的作品丰富了戏曲艺术的题材和表现手法，使得戏曲创作呈现出更加多元化的风貌。例如，在《西厢记》中，作者王实甫运用独特的艺术手法，将传统的才子佳人题材演绎得淋漓尽致。该剧在情节设计、人物塑造、语言运用等方面都具有很高的艺术价值，成为了中国戏曲的经典之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艺术价值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明清女剧作家的作品也反映了女性在封建社会中的地位和命运。在这些作品中，女性不再是男性的附庸，而是成为了具有独立人格和思想感情的个体。例如，《桃花扇》中的女主角李香君，作者孔尚任通过其经历展现了明末清初动荡时期女性的独立精神和家国情怀。这在一定程度上挑战了传统的性别角色定位，为当时的女性争取了更多的社会认同和尊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综上所述，明清女剧作家在文学领域中具有独特的地位和影响。她们的创作特点、题材选择及艺术价值都为中国戏曲艺术的繁荣作出了重要贡献。尽管这些作品的表现手法、题材和价值观可能受到历史和时代的限制，但它们仍然为我们提供了宝贵的女性视角和情感体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通过深入探讨明清女剧作家的作品，我们可以更好地理解这一时期女性的思想感情和社会地位，进一步丰富和拓展中国戏曲艺术的研究领域。这些作品所反映出的女性独立自主的精神风貌以及对爱情的深情告白，也为现代女性争取平等、尊重和多元化提供了借鉴与启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旨在梳理近百年来明清女剧作家研究的发展历程，总结研究的主要成果、不足之处及未来研究方向。通过综述相关文献资料，我们将重点明清女剧作家的生平、创作特点、作品风格等方面，以期为后续研究提供有益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明清时期，随着女性地位的提高，越来越多的女子开始涉足剧作这一传统上由男性主导的领域。这一时期，女剧作家的作品不仅在数量上有了显著增长，而且作品质量也得到了广泛认可。然而，直到近百年来，对明清女剧作家的研究才开始逐渐受到学界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自20世纪初以来，明清女剧作家的研究主要集中在以下几个方面：首先是女剧作家的生平研究。这一方面的研究主要从女剧作家的家庭背景、教育经历、情感经历等角度入手，力图还原女剧作家的真实面貌。然而，由于历史资料有限，许多女剧作家的生平仍需进一步挖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https://d.book118.com/177165056121006034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19</Slides>
  <Notes>18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引言</vt:lpstr>
      <vt:lpstr>PowerPoint Presentation</vt:lpstr>
      <vt:lpstr>作品分析</vt:lpstr>
      <vt:lpstr>作品分析</vt:lpstr>
      <vt:lpstr>PowerPoint Presentation</vt:lpstr>
      <vt:lpstr>艺术价值</vt:lpstr>
      <vt:lpstr>艺术价值</vt:lpstr>
      <vt:lpstr>PowerPoint Presentation</vt:lpstr>
      <vt:lpstr>结论</vt:lpstr>
      <vt:lpstr>结论</vt:lpstr>
      <vt:lpstr>PowerPoint Presentation</vt:lpstr>
      <vt:lpstr>内容摘要</vt:lpstr>
      <vt:lpstr>内容摘要</vt:lpstr>
      <vt:lpstr>内容摘要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2024-09-08T14:54:34.293</cp:lastPrinted>
  <dcterms:created xsi:type="dcterms:W3CDTF">2024-09-08T06:54:34Z</dcterms:created>
  <dcterms:modified xsi:type="dcterms:W3CDTF">2024-09-08T06:54:41Z</dcterms:modified>
</cp:coreProperties>
</file>