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89B02-D70F-4C30-8C13-185D050AE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D2BB1-82B6-46C2-ABE3-B3C72F84E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44EDC-BFC2-44E4-A301-C6DAD4CF4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91F23-D78B-45B1-BD25-93673033E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3A9AE5-CD9C-4F00-8E97-28197C413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2268CB-5833-45DA-BA1B-48F7CC4ED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6A41F8-5E2F-4105-9C82-21965CD5F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6D922-7FC0-4F8D-BFD1-1A8012D3B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EFD17-8388-4F79-959D-4A158556D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C71E2-C7DD-4C90-8A2C-812A85CAB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DFF3A-57B2-45AE-A838-92A3735B7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6514306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上海自贸区FAT账户业务解析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FAT账户概述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FAT账户开立与运作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FAT账户金融创新服务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FAT账户监管政策与风险防范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FAT账户在上海自贸区实践案例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FAT账户概述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FAT账户，全称为“自由贸易账户”，是上海自贸区推出的一项金融创新业务。它允许企业在自贸区内开设本外币一体化、自由使用的账户，实现跨境资金自由流动。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FAT账户具有跨境投融资、跨境资金管理、跨境支付结算等功能，为企业提供了更加便捷、高效的跨境金融服务。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设立背景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随着全球经济一体化的深入发展，跨境贸易和投资活动日益频繁。为了适应这一趋势，我国在上海自贸区率先推出了FAT账户业务，以促进跨境金融服务的便利化和自由化。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FAT账户的设立对于推动上海自贸区金融改革和创新、提升我国金融业的国际竞争力具有重要意义。同时，它也有助于企业更好地利用国内外两个市场、两种资源，拓展跨境业务，提升国际竞争力。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设立背景及意义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FAT账户适用于上海自贸区内注册的企业，以及符合条件的境外机构和个人。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主要包括在自贸区内从事跨境贸易、跨境投资、跨境金融服务等业务的企业；在自贸区内设立分支机构或代表处的境外金融机构；以及符合条件的个人投资者。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FAT账户开立与运作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在上海自贸区内注册的企业，具备独立法人资格，且符合相关监管部门的要求。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企业向银行提交开户申请及相关材料，银行审核通过后为企业开立FAT账户，并报送相关监管部门备案。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开立条件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开立流程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开立条件及流程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FAT账户的资金来源主要包括企业自有资金、银行贷款、股东注资等。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FAT账户内的资金可用于企业日常经营、投资、跨境贸易等合法合规的支出。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资金使用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账户资金来源与使用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划转范围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FAT账户内的资金可自由划转至境外账户，用于支持企业跨境贸易、投资等经济活动。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划转方式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企业可通过银行办理跨境资金划转业务，包括电汇、信汇、票汇等多种方式。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划转限制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企业在办理跨境资金划转时，需遵守国家外汇管理政策及相关监管规定，确保资金合法合规使用。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跨境资金划转规则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FAT账户金融创新服务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跨境资产证券化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通过将境内优质资产进行跨境证券化，引入境外低成本资金，优化境内企业融资结构。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跨境贷款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允许符合条件的境内外企业通过FAT账户从境外融入低成本资金，支持实体经济发展。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跨境发债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鼓励企业在自贸区发行人民币债券，拓宽融资渠道，降低融资成本。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跨境融资服务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内保外贷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境内企业以自身信用为担保，通过FAT账户为境外关联企业提供融资支持。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外保内贷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境外机构或个人以自身信用为担保，通过FAT账户为境内企业提供融资支持。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跨境担保创新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探索多元化的跨境担保模式，如联合担保、互保互贷等，降低企业融资成本，促进境内外企业合作。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跨境担保服务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https://d.book118.com/177165143062006041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2024-09-14T04:35:26.746</cp:lastPrinted>
  <dcterms:created xsi:type="dcterms:W3CDTF">2024-09-13T20:35:26Z</dcterms:created>
  <dcterms:modified xsi:type="dcterms:W3CDTF">2024-09-13T20:35:28Z</dcterms:modified>
</cp:coreProperties>
</file>