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AE512F-3DB3-4726-97DC-A2805A7569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A25235-099D-428A-A7FB-205DD03F15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07C540-1F1A-456C-BDF7-1696C90455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B518E3-3FEE-47A8-BE2B-FD1DECB99E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825994-F86B-48AA-B254-5882929E87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199B49-8189-491F-B19E-916852C437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04C931-133F-4FC4-8B5C-2D96BD2AEC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F7AD3B-795B-48C9-A627-6BBF6851A5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DB2934-C73B-4A7D-B56D-FC18F75313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DE9E9F-B00E-43EC-9746-630B0F798E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2B8ED5-C901-4EB6-86E6-434702AD09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00002703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2023年护理团体标准2项解读</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汇报人：AA</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护理团体标准概述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2023年护理团体标准要点解读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实施护理团体标准的挑战与策略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护理团体标准与其他标准的关联与差异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推动护理行业规范化发展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随着医疗技术的不断进步和人们对健康需求的提高，护理行业面临着越来越高的要求和挑战。制定护理团体标准旨在规范护理行为，提高护理质量，保障患者安全。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适应新时代护理发展需求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随着医疗模式的转变和护理学科的不断发展，传统的护理模式已经不能满足新时代的需求。制定护理团体标准有助于推动护理行业的创新发展，提高护理人员的专业素养和综合能力。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1734" r="1173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提升护理质量</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护理团体标准对护理工作的各个方面都做出了明确规定，包括护理流程、护理操作、护理文书等，有助于提高护理工作的规范化和标准化程度，从而提升护理质量。</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保障患者安全</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护理团体标准强调以患者为中心，关注患者的需求和安全。通过规范护理行为，减少护理差错和不良事件的发生，保障患者的生命安全和身体健康。</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促进护理学科发展</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护理团体标准是护理学科发展的重要组成部分。通过制定和实施护理团体标准，可以推动护理学科的理论研究和实践探索，促进护理学科的不断发展。</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提高护理人员素质</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护理团体标准对护理人员的专业素养和综合能力提出了更高的要求。通过学习和掌握护理团体标准，护理人员可以不断提升自己的专业水平和综合素质，更好地为患者提供优质的护理服务。</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护理团体标准的重要性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护理团体标准概述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护理团体标准是由护理专业团体或组织制定并发布的，用于规范护理实践、提高护理质量的一系列标准。这些标准涵盖了护理工作的各个方面，包括护理教育、护理实践、护理管理、护理研究等。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护理团体标准定义</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制定和发布机构的不同，护理团体标准可分为国际标准、国家标准、地方标准和团体标准等。其中，国际标准由国际护理组织或专业机构制定，具有全球通用性；国家标准由国家卫生健康委员会或相关机构制定，适用于全国范围；地方标准由各省、市、自治区卫生健康委员会或相关机构制定，适用于特定地区；团体标准则由各专业团体或组织制定，适用于特定领域或人群。</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护理团体标准分类</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护理团体标准发展历程</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团体标准的发展经历了漫长的历史进程。早在19世纪，南丁格尔就提出了护理工作的基本原则和规范。随着医学和护理学的不断发展，护理工作逐渐走向专业化和标准化。20世纪初，一些国家开始制定护理法规和标准，以规范护理实践。到了20世纪中后期，随着国际交流的加强和全球化趋势的加剧，国际护理组织开始着手制定全球通用的护理团体标准。</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护理团体标准现状</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目前，全球范围内已经形成了多个具有影响力的护理团体标准制定机构，如国际护士会（ICN）、世界卫生组织（WHO）等。这些机构发布的护理团体标准在全球范围内得到了广泛认可和应用。同时，各国政府和专业机构也在积极推动本国或本地区的护理团体标准制定和实施工作。在实践中，护理团体标准已经成为规范护理行为、提高护理质量的重要工具之一。</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2023年护理团体标准要点解读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7556" b="2755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患者安全与风险管理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患者安全文化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强调建立以患者为中心的安全文化，通过提升员工安全意识、加强团队协作和沟通，降低医疗差错和不良事件的发生。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风险评估与预防</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要求医疗机构建立完善的风险评估机制，对患者进行全面的风险筛查，制定针对性的预防措施，确保患者安全。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不良事件处理与报告</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规范不良事件的处理流程，鼓励员工积极报告不良事件，促进医疗机构从错误中学习并改进。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明确护理质量的核心指标，包括患者满意度、护理操作规范、并发症发生率等，为护理质量评价提供依据。</a:t>
            </a:r>
          </a:p>
        </p:txBody>
      </p:sp>
      <p:pic>
        <p:nvPicPr>
          <p:cNvPr id="6" name="Picture 6"/>
          <p:cNvPicPr>
            <a:picLocks noChangeAspect="1"/>
          </p:cNvPicPr>
          <p:nvPr/>
        </p:nvPicPr>
        <p:blipFill>
          <a:blip r:embed="rId2"/>
          <a:srcRect l="17458" r="17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护理质量标准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要求医疗机构建立护理质量持续改进机制，通过定期评估、反馈、整改，不断提升护理质量水平。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持续改进机制</a:t>
            </a:r>
          </a:p>
        </p:txBody>
      </p:sp>
      <p:pic>
        <p:nvPicPr>
          <p:cNvPr id="10" name="Picture 10"/>
          <p:cNvPicPr>
            <a:picLocks noChangeAspect="1"/>
          </p:cNvPicPr>
          <p:nvPr/>
        </p:nvPicPr>
        <p:blipFill>
          <a:blip r:embed="rId3"/>
          <a:srcRect l="10000" r="10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625" r="9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加强对护理质量的监测，利用信息化手段实现实时数据收集和分析，为质量改进提供数据支持。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护理质量监测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护理质量与持续改进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https://d.book118.com/178000027034006032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2024-09-09T14:20:12.837</cp:lastPrinted>
  <dcterms:created xsi:type="dcterms:W3CDTF">2024-09-09T06:20:12Z</dcterms:created>
  <dcterms:modified xsi:type="dcterms:W3CDTF">2024-09-09T06:20:15Z</dcterms:modified>
</cp:coreProperties>
</file>