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0F5D0-A5DC-4B2E-B264-2FBCB90BC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3E6B4-02AC-4561-8AE7-D0EE3B8AE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9963C-DA73-453C-AE6C-13EA0C9B9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A332B9-969B-4F5A-93F1-67BAE5589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F44F8D-75D1-4D3B-841D-5F3940DC6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CA69E6-4C03-4602-A870-FB559A791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940EC5-EBC6-4D64-A175-EC5003930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45EE8-AE69-42CA-99DB-CBA9472C2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FFDF1-0FC7-495B-A70C-CBD5C013C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ED957-77C4-4075-9F21-704A9343D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CCA38-7E32-45FE-97AF-9642EA919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0006013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微积分高等数学课件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微积分基本概念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微分学基础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积分学基础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微分中值定理及其应用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多元函数微积分学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无穷级数与微分方程初步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4" r="140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古代微积分思想的萌芽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古希腊时期，阿基米德利用穷竭法计算面积和体积，中国古代数学家刘徽提出割圆术，这些都是微积分思想的雏形。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17世纪微积分的建立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牛顿和莱布尼茨在17世纪分别独立地建立了微积分学，其中牛顿注重物理应用，莱布尼茨则更关注数学形式。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18-19世纪微积分的发展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柯西、魏尔斯特拉斯等数学家对微积分进行了严格的数学化，建立了实数理论和极限理论，使微积分学成为数学的一个重要分支。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微分是研究函数局部变化率的一种数学方法。对于函数$f(x)$，其在点$x_0$处的微分$df(x_0)$定义为$f(x)$在$x_0$处的变化率，即$df(x_0) = lim_{Delta x to 0} frac{f(x_0 + Delta x) - f(x_0)}{Delta x}$。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积分是研究函数全局性质的一种数学方法。对于函数$f(x)$，其在区间$[a, b]$上的定积分$int_{a}^{b} f(x) dx$定义为$f(x)$在$[a, b]$上与$x$轴围成的面积。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微分与积分的定义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微分与积分的互逆性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微分和积分是互逆的运算，即先微分后积分或先积分后微分可以恢复原函数。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以直代曲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微积分的基本思想之一是以直代曲，即用直线段近似代替曲线段，从而简化计算过程。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无限逼近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通过取极限的方式，使得近似值无限逼近真实值，从而得到精确的结果。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微积分的基本思想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微分学基础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通过极限概念定义函数在某点的导数，反映函数在该点的变化率。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导数的性质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包括可导性与连续性、导数的四则运算法则、复合函数的导数、反函数的导数等。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导数的几何意义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切线斜率、法线方程等。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导数的定义与性质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包括常数法则、幂函数法则、指数函数法则、对数函数法则、三角函数法则等。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微分的基本法则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通过基本法则推导出的微分公式，如乘积的微分、商的微分等。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微分的计算公式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求函数的极值、判断函数的单调性、求曲线的弧长等。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微分的应用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微分法则与公式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函数导数的导数称为高阶导数，反映函数更高阶的变化率。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高阶导数的定义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高阶导数的性质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高阶导数的应用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与一阶导数类似的性质，如可导性、连续性等。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判断函数的凹凸性、求函数的拐点、求解某些微分方程等。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高阶导数及其应用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积分学基础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不定积分的性质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包括线性性质、积分区间可加性、常数倍性质等。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原函数与不定积分的关系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原函数是不定积分的结果，不定积分是求原函数的过程。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不定积分的定义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不定积分是求一个函数的原函数或反导数的过程，表示了函数图像与x轴围成的面积。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不定积分的概念与性质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定积分的性质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包括线性性质、积分区间可加性、常数倍性质、保号性、绝对值不等式等。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定积分与不定积分的关系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定积分可以通过不定积分进行计算，但需要注意上下限的确定。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定积分是求一个函数在闭区间上的积分值，表示了函数图像与x轴围成的面积。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https://d.book118.com/178000060130006041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2024-09-20T17:04:24.156</cp:lastPrinted>
  <dcterms:created xsi:type="dcterms:W3CDTF">2024-09-20T09:04:24Z</dcterms:created>
  <dcterms:modified xsi:type="dcterms:W3CDTF">2024-09-20T09:04:26Z</dcterms:modified>
</cp:coreProperties>
</file>