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96A809-0E1B-4228-9A3B-A7656DE35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F62861-E1B6-4F48-89A0-1168293A2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34780-48FA-48C7-994C-875DD0203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F2D8F5-AE3E-407E-8149-0BC57071A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E34D40-2D63-4E3B-818D-E217BA964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EDC70D-C2C3-4225-8F50-D715F1A41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310377-EA6B-4CDA-A1B1-57861C856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93E485-ECAA-412D-8A32-926EB7806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014D59-4D96-4891-8F9A-66D8A4E4E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3DA6C-A7AF-48AA-9B9A-DBFD5DA0E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46AF5-DA55-482A-9AF6-27640002C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00071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针灸治疗肩周炎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针灸治疗肩周炎概述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针灸治疗肩周炎的方法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针灸治疗肩周炎的注意事项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针灸治疗肩周炎的案例分析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针灸治疗肩周炎的未来展望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针灸治疗肩周炎概述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肩周炎是一种常见的肩关节疾病，表现为肩部疼痛和活动受限。针灸治疗是利用针刺刺激人体穴位，调节气血和脏腑功能，从而达到治疗目的的一种中医疗法。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针灸治疗肩周炎具有非创伤性、安全有效的特点，同时能够显著缓解疼痛、改善肩关节功能，且副作用较少。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针灸治疗能够直接作用于病变部位，通过刺激穴位和经络，达到舒缓疼痛、减轻炎症反应的作用。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缓解疼痛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针灸治疗能够促进肩关节周围的血液循环，加速炎症消退和组织修复，有助于改善关节活动度和功能。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改善关节功能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及时有效的针灸治疗有助于预防肩周炎引起的并发症，如肌肉萎缩、关节僵硬等，提高患者的生活质量。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针灸治疗肩周炎的重要性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针灸治疗肩周炎的历史可以追溯到古代中医文献，如《黄帝内经》等，已有数千年的应用历史。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随着现代医学对针灸治疗的认识不断深入，针灸治疗肩周炎的技术也在不断改进和完善。目前，针灸治疗已经成为肩周炎非手术治疗的重要手段之一，被广泛应用于临床实践。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针灸治疗肩周炎的历史与发展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针灸治疗肩周炎的方法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通过针刺穴位，刺激经络，调和气血，缓解疼痛。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刺法是针灸治疗肩周炎的常用方法之一。通过选择特定的穴位，如肩髃、肩髎、肩贞等，使用不同型号的针具进行刺激，以达到调和气血、舒经通络的目的。针刺法对于缓解肩周炎引起的疼痛、僵硬等症状具有显著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针刺法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25" b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利用艾叶的温热作用，刺激穴位，温通经络，散寒止痛。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艾灸法是通过将艾叶制成的艾条或艾柱，点燃后在选定的穴位上进行温热刺激，以达到温通经络、散寒止痛的效果。对于肩周炎引起的疼痛和活动受限，艾灸法能够起到很好的缓解作用。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艾灸法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通过负压吸附穴位，促进气血流通，舒缓肌肉紧张和疼痛。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拔罐法是一种借助罐具产生负压吸附在穴位上的治疗方法。通过负压的吸力刺激穴位，促进气血流通，舒缓肌肉紧张和疼痛。拔罐法对于缓解肩周炎引起的疼痛和僵硬有较好的效果。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拔罐法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穴位注射法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将药物直接注射到穴位中，通过药物的刺激和渗透作用，达到舒经通络、消炎止痛的效果。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穴位注射法是将药物直接注射到穴位中，通过药物的刺激和渗透作用，达到舒经通络、消炎止痛的效果。这种方法对于缓解肩周炎引起的疼痛和活动受限具有显著效果。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通过刺激耳廓上的穴位，调节身体功能，缓解肩部疼痛和活动受限。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针法是通过刺激耳廓上的穴位来调节身体功能的一种治疗方法。通过刺激与肩部相关的耳穴，如肩关节、肩胛区等，可以缓解肩周炎引起的疼痛和活动受限。耳针法操作简便、安全可靠，对于轻中度肩周炎患者有较好的疗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耳针法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https://d.book118.com/178000071022006030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2024-09-06T08:18:16.643</cp:lastPrinted>
  <dcterms:created xsi:type="dcterms:W3CDTF">2024-09-06T00:18:16Z</dcterms:created>
  <dcterms:modified xsi:type="dcterms:W3CDTF">2024-09-06T00:18:18Z</dcterms:modified>
</cp:coreProperties>
</file>