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98AF28-D66A-4706-BD0E-4C26171AB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45E7F0-82B2-4583-921F-7CACA73EE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81F522-CBE5-4FD6-8D9F-7703A5039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3B5E9E-947A-48B1-BF77-4A4D336F0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634C3C-992B-4823-8386-509975C6B9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4A0E34-2EC3-4A1C-9696-19D258C74C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8AF10F-5BAE-4B48-8D77-C0CDF4793A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C39E8-6E13-4931-8D8F-2C42731D7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34A10E-2A57-4290-92CF-8296D34E6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DC52B-EFC2-4158-A901-B61DF9E40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D188BD-9D88-4612-A025-665A966A6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0114005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宁夏灵武新闻国防知识讲座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国防组织与体制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国防政策与法律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国防安全形势与挑战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国防科技与装备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国防人才与军队建设</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国防概述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国防是指通过国家层面的军事力量和相关设施，保卫国家主权、安全和领土完整的措施和行动。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国防是国家安全的重要组成部分，是保障国家生存与发展的基础。强大的国防力量能够抵御外敌入侵，维护国家安全和稳定，保障人民的生命财产安全。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重点建设</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国防建设应重点发展军事科技和武器装备，提高国家的军事力量和防御能力。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国际合作</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在维护国家安全的同时，国防建设也应注重国际合作，与其他国家共同维护地区和世界的和平与稳定。</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军民融合</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国防建设应注重军民融合，将民用科技和资源与军事需求相结合，提高国家的整体防御能力。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防御为主</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国防的首要原则是以防御为主，通过积极的防御措施，抵御外敌入侵，保卫国家安全。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国防的历史与发展</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现代国防更加注重信息化、智能化和联合作战等方面的发展，同时强调军民融合和国际合作的重要性。例如网络战、太空战等新型战争形式的出现和应用。</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现代国防</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古代国家的国防主要是依靠城墙、士兵和武器来保卫国家安全。例如中国的长城、罗马的城墙等。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古代国防</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随着科技的发展和战争形式的改变，近代国家的国防开始注重军事现代化和科技发展，例如坦克、飞机、导弹等武器装备的出现和应用。</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近代国防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国防组织与体制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国防领导体制的概念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国防领导体制是指国家或政治集团最高军事统帅及最高军事决策机关，为实现国家安全与发展目标，依法对全国武装力量进行领导和实施战略管理的组织体系。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国防领导体制的构成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最高军事统帅、最高军事决策机关和军事机关。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国防领导体制的作用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确保国家安全与发展，维护国家主权、统一和领土完整，保障人民生命财产安全。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国防领导体制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武装力量体制是指国家或政治集团组织各种武装组织的结构形式。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武装力量体制的概念</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常备军、后备力量和准军事力量等。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武装力量体制的构成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保卫国家安全，维护社会稳定，保障人民权益。</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武装力量体制的作用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武装力量体制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国防经济体制的构成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军事工业、军品科研、军品生产和军品采购等。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国防经济体制的作用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保障国家安全和经济利益，促进经济发展和技术进步。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国防经济体制的概念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国防经济体制是指国家或政治集团组织和管理国防经济的组织体系。</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国防经济体制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000" r="700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国防教育体制是指国家或政治集团组织和管理国防教育的组织体系。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国防教育体制的概念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学校国防教育、社会国防教育和军队国防教育等。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国防教育体制的构成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提高全民国防意识，培养爱国精神，增强民族凝聚力。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国防教育体制的作用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国防教育体制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国防政策与法律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阐述国家安全面临的挑战和威胁，提出国家安全战略的目标和任务。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国家安全战略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军事战略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国防政策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介绍国家军事战略的主要内容，包括防御、威慑和战争策略。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概述国家国防政策的基本原则、目标和手段，强调国防建设与国家发展的关系。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国家安全政策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现代化建设</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阐述国防现代化建设的重要性和目标，介绍现代化建设的重点领域和措施。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军民融合</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强调军民融合发展的必要性和意义，提出军民融合的途径和措施。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人才队伍建设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阐述人才队伍建设的重要性，提出人才队伍建设的目标和措施。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国防建设方针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https://d.book118.com/178001140056006030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2024-09-06T19:56:54.096</cp:lastPrinted>
  <dcterms:created xsi:type="dcterms:W3CDTF">2024-09-06T11:56:54Z</dcterms:created>
  <dcterms:modified xsi:type="dcterms:W3CDTF">2024-09-06T11:56:56Z</dcterms:modified>
</cp:coreProperties>
</file>