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751A7-18EA-4A90-80DA-71071FEB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F27F-07A6-4A91-8CBA-9308F185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21715-7479-4FF5-8563-1AEB350F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CE071-FA3C-4470-9706-55A76B52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FDD25-03A2-4128-B6E5-351467A25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FF8B9-1866-4BAB-985C-215EDC31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CEA43-0838-4757-8A5B-983E4123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01230-D23E-407C-A38C-D2F7A9DB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2FABF-7084-4407-A615-87629A56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C7BCE-7642-4EF9-8CB6-6F6900CE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1DAB2-2C3E-4BAB-B623-EE3D9BB2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2020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大学生寒假社会调研报告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大学生寒假社会实践现状分析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大学生寒假社会实践问题分析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探究大学生寒假社会实践对个人成长和社会发展的意义和价值。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促进高校与社会的紧密联系，推动教育教学改革和实践育人的深入开展。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92" r="1119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了解大学生寒假社会实践的现状和存在的问题，为高校提供改进意见和建议。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全国各高校在校大学生。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不同地区、不同类型、不同年级的大学生寒假社会实践情况。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通过查阅相关文献资料，了解研究领域的背景、现状和发展趋势，为后续调研提供理论支持。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33" r="2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设计针对目标群体的问卷，通过线上或线下方式发放并收集数据，以量化方式呈现调研结果。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与目标群体进行面对面或电话访谈，深入了解他们的观点、态度和行为，获取一手资料。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调研过程实施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明确调研目的和对象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确定调研的主题和目标群体，为后续调研工作提供方向。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设计调研工具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根据调研目的和对象，设计问卷、访谈提纲等调研工具，确保调研内容的针对性和有效性。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按照设计好的调研工具，通过线上或线下方式开展调研工作，确保数据的真实性和可靠性。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通过问卷调查、访谈等方式收集目标群体的相关数据和信息。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对收集到的数据进行分类、筛选和整理，确保数据的准确性和完整性。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运用统计分析等方法对整理好的数据进行分析，挖掘数据背后的规律和趋势，为调研报告提供有力支持。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58" r="13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根据国家统计局数据，我国GDP增速保持稳定，经济增长主要由内需拉动，消费对经济增长的贡献率持续提升。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随着经济转型升级，第三产业占比持续提高，尤其是新兴服务业和高技术产业增长迅速。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就业形势总体稳定，城镇登记失业率保持在较低水平。居民收入增长与经济增长基本同步，收入分配结构持续优化。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就业与收入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社会经济发展状况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社会主流价值观念积极向上，尊重知识、尊重人才、尊重创新成为广泛共识。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中华优秀传统文化得到很好传承，同时吸收借鉴世界优秀文明成果，形成具有中国特色的社会主义文化。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互联网和社交媒体成为文化传播的重要渠道，网络文化丰富多样，对青少年影响深远。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社会文化特点概述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https://d.book118.com/178002020075006046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2024-09-27T12:04:36.455</cp:lastPrinted>
  <dcterms:created xsi:type="dcterms:W3CDTF">2024-09-27T04:04:36Z</dcterms:created>
  <dcterms:modified xsi:type="dcterms:W3CDTF">2024-09-27T04:04:38Z</dcterms:modified>
</cp:coreProperties>
</file>