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D2E388-E213-4225-BAA3-AE71177B4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FEE590-D6BC-4EC1-BDE7-60EB5408A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E28902-2F75-4F5C-A418-E094924375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50B302-4CC4-4125-BCE5-B0C2A1C21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C5E3FF-5A02-4F3F-B1E9-FEB4B6D66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7A54EF-3FA4-4B5C-A746-EFF1EF32E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6B5786-BA7C-4A83-893F-FF9BA1AD1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F6D780-FA2E-4AD3-8C4A-47F501AE8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F985FD-33C1-4AAB-9B6D-473ECFAE6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572156-EED5-4AD9-801E-BABF53AC8F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36E02C-FBD3-4436-B04D-CB43883F5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jpeg" /><Relationship Id="rId6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00305302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《商标法新》ppt课件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商标注册流程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商标权利与保护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商标侵权与救济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新《商标法》的主要变化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新《商标法》的影响与展望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商标法概述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商标法是调整商标注册、使用、管理和保护的法律规范的总称。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具有保护商标权人利益、维护市场公平竞争、促进社会主义市场经济发展的作用。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商标法起源于欧洲，随着资本主义经济的发展而逐步完善。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现代商标法更加注重保护消费者权益和维护市场秩序，不断适应经济全球化的需要。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商标法的历史与发展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保护商标权人的合法权益，鼓励企业自主创新，促进社会主义市场经济的健康发展。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加强商标保护，有利于维护消费者权益，有利于提升国家形象，有利于推动企业国际化发展。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9250" r="192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商标法的目的和意义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商标注册流程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商标注册申请是商标注册的起始步骤，需要提交商标注册申请书及相关材料。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申请人需要按照商标局的要求，填写申请表格，提供商标图样、商标注册类别及商品服务项目。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商标局收到申请后，会进行形式审查，审查申请文件是否齐全、是否符合法定要求。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商标注册申请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形式审查主要对申请文件的完整性、规范性和一致性进行审查，确保申请文件符合要求。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实质审查则是对商标是否具有可注册性进行审查，包括商标是否具有显著性、是否与在先权利冲突等。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商标审查是商标注册流程中的重要环节，包括形式审查和实质审查两个阶段。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商标审查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商标公告与异议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商标公告是对初步审定的商标进行公告的环节，公告期为3个月。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在公告期内，任何单位或个人都可以对公告的商标提出异议，异议理由可以是商标不符合可注册性要求、侵犯在先权利等。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商标局会对异议进行审理，并根据审理结果作出是否核准注册的决定。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商标注册证是商标注册成功的凭证，由商标局颁发。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4958" r="14958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申请人需要按照商标局的要求，缴纳相关费用后，方可领取商标注册证。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领取商标注册证后，申请人即成为商标的合法拥有人，享有商标专用权。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商标注册证的领取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商标权利与保护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216" r="172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商标注册人享有商标注册证书的持有权，以及在核定商品或服务上独占使用注册商标的权利。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商标注册权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商标注册人可以通过签订商标转让合同，将其注册商标转让给他人。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商标转让权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商标注册人可以通过签订商标许可合同，许可他人使用其注册商标。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商标许可权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商标注册人死亡后，其继承人可以继承注册商标。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商标继承权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商标权利的内容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相同或类似商品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商业活动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网络空间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侵权行为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商标权的保护范围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715" r="1671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商标权人可以禁止他人在相同或类似商品上使用相同或近似商标。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商标权人可以禁止他人在商业活动中使用相同或近似商标，包括广告、宣传、展览等。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商标权人可以禁止他人在网络空间上使用相同或近似商标，包括网站、社交媒体等。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商标权人可以要求侵权人停止侵权行为，并赔偿损失。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https://d.book118.com/178003053026006035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2024-09-13T21:11:49.725</cp:lastPrinted>
  <dcterms:created xsi:type="dcterms:W3CDTF">2024-09-13T13:11:49Z</dcterms:created>
  <dcterms:modified xsi:type="dcterms:W3CDTF">2024-09-13T13:11:51Z</dcterms:modified>
</cp:coreProperties>
</file>