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57DD3D-07B4-4BC5-88EF-714DD01439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D59FC6-F7A3-4A51-ABC1-E6EE4525ED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C8F308-32DF-4205-B1EF-C39BBB5768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AD5125-1284-4E40-A9E1-22711C2B52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293845-E8E5-4677-8F30-57821B2CA0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4B7599-2D56-40C1-B5A9-EEC1937E4D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46A70B-0F74-4586-8320-D009F6A5EE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CA0039-6FE6-425F-875D-0F394219B0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EF99EF-7B7B-4706-B937-F0889F9582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DA49AD-2902-4B98-9886-C36FEF2C73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BA5003-A5B3-43CA-B895-90D29F9F22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00312603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2023年车管所员工工作总结报告</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汇报人：XXX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工作内容总结</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工作成果展示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工作问题反思</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下一步工作计划</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工作内容总结</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全年共受理新车注册登记12000辆，转移登记8000辆，变更登记1500辆。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车辆登记情况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车辆安全检查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车辆档案管理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对在册车辆进行了30000次安全技术检验，确保了车辆运行安全。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完善了车辆档案管理制度，对所有车辆档案进行了数字化处理，提高了档案查询效率。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车辆管理情况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全年共发放新驾驶证25000本，换发驾驶证18000本。</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驾驶证发放</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组织了150000人次参加驾驶证考试，确保了驾驶证发放质量。</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驾驶证考试</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对在册驾驶证进行了120000次审验，确保了驾驶证有效性。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驾驶证审验</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驾驶证管理情况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通过各种渠道宣传年审制度，提高了车主的年审意识。</a:t>
            </a:r>
          </a:p>
        </p:txBody>
      </p:sp>
      <p:pic>
        <p:nvPicPr>
          <p:cNvPr id="6" name="Picture 6"/>
          <p:cNvPicPr>
            <a:picLocks noChangeAspect="1"/>
          </p:cNvPicPr>
          <p:nvPr/>
        </p:nvPicPr>
        <p:blipFill>
          <a:blip r:embed="rId2"/>
          <a:srcRect l="17750" r="17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年审制度宣传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简化了年审流程，提高了年审效率，为车主提供了更加便捷的服务。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年审服务优化</a:t>
            </a:r>
          </a:p>
        </p:txBody>
      </p:sp>
      <p:pic>
        <p:nvPicPr>
          <p:cNvPr id="10" name="Picture 10"/>
          <p:cNvPicPr>
            <a:picLocks noChangeAspect="1"/>
          </p:cNvPicPr>
          <p:nvPr/>
        </p:nvPicPr>
        <p:blipFill>
          <a:blip r:embed="rId3"/>
          <a:srcRect l="13792" r="13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458" r="10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对逾期未年审的车辆进行了有效监管，确保了道路交通安全。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年审监管</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车辆年审情况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462" r="5462"/>
          <a:stretch>
            <a:fillRect/>
          </a:stretch>
        </p:blipFill>
        <p:spPr>
          <a:xfrm>
            <a:off x="7771734"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违章处理情况</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违章查询系统升级</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升级了违章查询系统，方便了车主查询违章记录。</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违章处理流程优化</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简化了违章处理流程，缩短了处理时间，提高了处理效率。</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违章宣传教育</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加强了对车主的违章宣传教育，提高了车主的交通安全意识。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工作成果展示</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办理效率提升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通过优化工作流程和采用新的办理系统，驾驶证办理时间缩短了30%。</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驾驶证办理数量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今年共计办理驾驶证数量达到10万本，比去年同期增长了20%。</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客户满意度高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客户对驾驶证办理服务的满意度达到了95%，表明客户对办理流程的便捷性和工作人员的服务态度都给予了高度评价。</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驾驶证办理数量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在严格执行车辆年审标准的情况下，今年的车辆年审通过率稳定在98%以上。</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年审通过率稳定</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对于不合格的车辆，及时提出整改建议并指导车主进行整改，确保车辆安全性能达标。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严格把控质量</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优化年审流程，减少车主等待时间，提高年审效率，得到了车主的广泛好评。</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高效审核流程</a:t>
            </a:r>
          </a:p>
        </p:txBody>
      </p:sp>
      <p:pic>
        <p:nvPicPr>
          <p:cNvPr id="9" name="Picture 9"/>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车辆年审通过率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处理效率提升</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通过采用智能识别系统和电子监控设备，违章处理时间缩短了20%。</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客户反馈良好</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客户对违章处理服务的满意度达到了90%，表明客户对处理流程的便捷性和公正性都给予了较高评价。</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违章处理数量</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今年共处理违章数量达到5万起，比去年同期增长了15%。</a:t>
            </a:r>
          </a:p>
        </p:txBody>
      </p:sp>
      <p:pic>
        <p:nvPicPr>
          <p:cNvPr id="8" name="Picture 8"/>
          <p:cNvPicPr>
            <a:picLocks noChangeAspect="1"/>
          </p:cNvPicPr>
          <p:nvPr/>
        </p:nvPicPr>
        <p:blipFill>
          <a:blip r:embed="rId2"/>
          <a:srcRect l="15000" r="15000"/>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违章处理效率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工作问题反思</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工作效率低下：在处理车辆登记和驾驶证更换等日常工作中，存在工作效率不高的问题，导致客户等待时间过长。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问题一</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服务态度需改善：部分员工在接待客户时表现出冷漠、不耐烦的态度，影响了客户满意度。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问题二</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系统更新不及时：车管所使用的信息系统存在更新不及时的情况，导致部分业务无法正常开展。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问题三</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工作中遇到的问题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https://d.book118.com/178003126036006031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2024-09-08T02:17:51.910</cp:lastPrinted>
  <dcterms:created xsi:type="dcterms:W3CDTF">2024-09-07T18:17:51Z</dcterms:created>
  <dcterms:modified xsi:type="dcterms:W3CDTF">2024-09-07T18:17:54Z</dcterms:modified>
</cp:coreProperties>
</file>