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54A9A-EEFE-42F6-88BB-82ED45C18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197B3-1B83-419B-9198-C1ACFCE87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0EF14D-3DFC-4F29-A8E6-02E45A625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766288-F9E6-49D4-B9EB-D0CE56C1D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9FBF41-E23F-4C08-ADE7-ECFC44DC5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61E7E4-CDD7-4839-925D-6E84280FB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B6D014-CE55-42C8-B38B-5DE599AB7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194113-8B45-4358-A2EB-EE589BFA8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1D55BB-B3EE-4F9A-8BD9-15254E0EE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0BEF7-B41E-48CC-8E0B-DE861DC1F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11188-8550-4CF0-A7B1-995B4DB51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03140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小儿金翘颗粒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研发与生产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用户反馈与评价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小儿金翘颗粒是一种中成药，主要用于治疗小儿风热感冒、喉咙肿痛等症状。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该药具有清热解毒、疏风散热、利咽消肿的功效，对于缓解小儿感冒症状有良好效果。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主要适用于3个月至12岁的小儿。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对于感冒引起的发热、咳嗽、喉咙肿痛等症状有一定的缓解作用。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适用人群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具有清热解毒、凉血消肿的作用，能够缓解喉咙肿痛等症状。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金银花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具有清热解毒、利尿排湿的作用，有助于消除体内热毒。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连翘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具有解肌退热、生津止渴的作用，能够缓解发热、口渴等症状。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葛根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具有止咳平喘、润肠通便的作用，能够缓解咳嗽、喘息等症状。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苦杏仁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主要成分与功效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流行性感冒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对于小儿流行性感冒，小儿金翘颗粒有助于缓解发热、咳嗽、流涕等症状。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急性扁桃体炎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用于缓解小儿急性扁桃体炎引起的发热、咽痛等症状。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风热感冒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适用于小儿风热感冒，症见发热、咳嗽、咽红肿痛、流涕等症状。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适应症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63" r="19963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口服，一日3次，每次1袋，根据年龄和体重可适当增减。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3岁以下儿童应在医生指导下使用。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使用前应先摇匀，用开水冲泡后服用。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用法用量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少数患儿可能出现轻度腹泻、恶心等胃肠道不适症状，一般可自行缓解。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对本品过敏者禁用，过敏体质者慎用。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如患儿出现持续高热不退、咳嗽加重等症状，应及时就医。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本品仅适用于小儿风热感冒和急性扁桃体炎，对于其他疾病引起的症状不适用。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不良反应与注意事项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研发与生产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https://d.book118.com/178003140106006024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2024-08-31T22:11:06.623</cp:lastPrinted>
  <dcterms:created xsi:type="dcterms:W3CDTF">2024-08-31T14:11:06Z</dcterms:created>
  <dcterms:modified xsi:type="dcterms:W3CDTF">2024-08-31T14:11:08Z</dcterms:modified>
</cp:coreProperties>
</file>