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8C072F-1695-480C-94BE-A7A340573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B73C67-2DE1-48B6-8019-CEC7D0CF9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7527B5-AEFD-48DA-A618-58FDABFCE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2D4616-B59E-48AB-AF36-4D0145BDA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84E21B-3342-414F-8821-AD81A6152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DD119A-82CE-4690-B50E-8251CDE90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815FB3-202E-4F7E-963B-B4FBA5E65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3985EE-E614-4F5E-B02C-6B78947E7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5EBDBF-8CE6-450A-AE05-E8611A881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C2DF54-2357-4D03-B2BC-CB2C5221E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49C289-A11E-4CE8-A21C-748F6C8AB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00606303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幼儿园禁毒安全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禁毒安全教育的重要性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禁毒安全教育的具体内容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禁毒安全教育的实施方式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安全环境的营造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教师与家长的作用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禁毒安全教育的评估与改进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禁毒安全教育的重要性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幼儿是未来的希望，他们的安全意识对于预防毒品问题至关重要。通过禁毒安全教育，幼儿可以认识到毒品的危害，提高警惕性，避免接触毒品。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禁毒安全教育可以帮助幼儿形成正确的价值观和人生观，让他们明白生命的可贵和珍惜，从而更加注重个人安全和健康。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增强幼儿的安全意识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542" b="16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禁毒安全教育不仅包括对毒品危害的认识，还包括如何防范毒品问题的发生。通过教育，幼儿可以学会拒绝毒品的方法和技巧，增强自我保护能力。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在禁毒安全教育中，幼儿可以学习到如何应对毒品诱惑和威胁，以及在遇到毒品问题时如何寻求帮助和支持。这些技能将有助于他们在未来生活中更好地应对各种挑战和危险。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培养幼儿的自我保护能力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禁毒安全教育是预防毒品问题蔓延的重要手段之一。通过教育，幼儿可以了解毒品的危害和后果，从而减少对毒品的接触和尝试。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禁毒安全教育还可以帮助幼儿形成良好的生活习惯和娱乐方式，避免他们陷入毒品问题的泥潭。同时，禁毒安全教育也可以提高整个社会的禁毒意识和警觉性，共同预防毒品问题的发生和蔓延。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预防毒品问题的蔓延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禁毒安全教育的具体内容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了解毒品的种类、特征和危害，提高对毒品的警觉性。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介绍常见毒品如海洛因、冰毒、大麻等的特点和危害，以及吸毒对个人健康、家庭和社会的负面影响。通过图片、视频等资料，帮助幼儿认识毒品的外形和特征，提高对毒品的警惕性。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毒品的危害与识别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教授预防毒品的方法和技巧，培养自我保护意识。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教导幼儿如何拒绝诱惑、远离毒品，包括不接受陌生人的物品、不进入可能存在毒品的环境、及时向家长和老师报告可疑情况等。培养幼儿的自我保护意识和能力，让他们了解如何应对可能遇到的毒品威胁。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远离毒品的方法与技巧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禁毒法律法规的宣传与教育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宣传禁毒法律法规，强调遵纪守法的重要性。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向幼儿普及禁毒相关的法律法规，强调吸毒是违法行为，会对个人和社会造成严重后果。引导幼儿树立遵纪守法的观念，增强法律意识，为今后的健康成长打下基础。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禁毒安全教育的实施方式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课堂讲解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互动问答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课堂教育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通过生动有趣的故事、案例，向幼儿讲解毒品的危害和禁毒的重要性，引导幼儿树立正确的价值观和人生观。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鼓励幼儿提问，与幼儿进行互动问答，了解幼儿对禁毒知识的掌握情况，及时纠正错误观念。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095" r="3409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041" r="310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组织幼儿进行角色扮演，模拟毒品对个人、家庭和社会的危害，让幼儿更加深入地理解禁毒的意义。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角色扮演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引导幼儿制作禁毒宣传品，如手抄报、宣传画等，提高幼儿的参与度和创造力。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制作宣传品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主题活动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https://d.book118.com/178006063033006035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2024-09-13T23:06:32.374</cp:lastPrinted>
  <dcterms:created xsi:type="dcterms:W3CDTF">2024-09-13T15:06:32Z</dcterms:created>
  <dcterms:modified xsi:type="dcterms:W3CDTF">2024-09-13T15:06:34Z</dcterms:modified>
</cp:coreProperties>
</file>