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1DCA2-4531-4244-ADB9-B64E39D3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18DA-F2FF-411F-BDA3-7DDA5BA1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2AB27-DFF7-449E-898A-60698494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8BA10-69E4-42DC-A980-3FEE6B275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49023-6D7D-42CA-998A-CA2A075F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17B2E-A5CD-4F5D-A8ED-0B8C61FF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2B140-5C31-4F22-B332-66EE24A0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62FDD-0EE4-4170-9A28-CD3CBF2D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064F1-7CDC-47F4-AB5B-BA6783411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C94E0-1244-4B20-96F1-72DD8514C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22881-DA5D-45D4-A8BF-BB088067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7043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现代文学与道德标准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道德标准概述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现代文学中的道德主题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现代文学对道德标准的影响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现代文学与道德标准的互动关系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现代社会中，文学作为重要的艺术形式，对于塑造人们的价值观和道德观念具有不可忽视的作用。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随着社会的快速发展和变革，道德标准也在不断演变，而文学则常常成为反映和探讨这些变化的重要载体。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3" b="76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因此，研究现代文学与道德标准的关系，对于理解当代社会道德观念的演变、引导文学创作和审美取向，以及推动社会道德进步具有重要意义。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022" b="300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文学与道德的关系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文学作为人类精神文化的重要组成部分，一直与道德密切相关。文学作品通过塑造人物形象、描绘社会生活、表达思想感情等方式，传递着作者对道德问题的思考和判断。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同时，文学作品中所蕴含的道德观念和价值观，也会对读者的道德认知和行为产生影响。优秀的文学作品能够引导读者思考道德问题，提升读者的道德境界。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文学与道德的关系并非简单的单向传递。在不同的历史和文化背景下，文学作品对道德问题的探讨和表达也会呈现出多样性。因此，我们需要以开放和包容的态度来研究文学与道德的关系，充分认识到它们的复杂性和互动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现代文学通常指19世纪末至20世纪的文学，它反映了社会、文化和思想的巨大变革。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现代文学强调个性、主观性和内心世界的探索，对传统观念和价值进行质疑和反思。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696" b="1369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19世纪末至20世纪初，以象征主义、未来主义和表现主义等流派为代表，强调对艺术形式和语言的创新。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初期现代主义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20世纪20年代至60年代，以意识流、超现实主义、存在主义和荒诞派等流派为代表，深入探索人类内心世界和存在意义。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高峰期现代主义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20世纪60年代至今，以后现代主义、解构主义、女性主义和多元文化主义等流派为代表，对现代主义进行反思和超越。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现代文学的主要流派与代表作家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象征主义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以法国诗人波德莱尔、马拉美等为代表，运用象征手法表现主观情感和内心世界。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荒诞派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以法国作家贝克特、尤内斯库等为代表，表现世界的荒诞性、人生的无意义等主题。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意识流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以英国作家乔伊斯、伍尔夫等为代表，通过内心独白、自由联想等手法表现人物意识流动。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存在主义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以法国作家萨特、加缪等为代表，关注人类存在、自由选择和责任等哲学问题。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超现实主义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以法国作家布勒东、艾吕雅等为代表，追求梦境、幻觉等超现实境界的表现。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道德标准概述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道德标准的定义与作用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道德标准是指在社会生活中，人们共同认可和遵守的行为准则和规范，用于评价和指导人们的行为。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道德标准的作用在于维护社会秩序、促进公平正义、保障人权和尊严，以及推动社会进步和发展。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208" b="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近现代道德标准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随着启蒙运动和民主革命的发展，强调自由、平等、博爱和人权，注重个人自由和社会公正。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古代道德标准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以儒家思想为代表，强调仁爱、礼制和等级秩序，注重个人修养和家庭伦理。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中世纪道德标准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受基督教影响，强调信仰、虔诚和服从，注重神权统治和教会权威。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道德标准的历史演变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尊重人权、平等公正、热爱和平、积极向上、引人向善。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当代社会的道德标准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价值多元化、社会分化、科技进步带来的伦理问题（如人工智能、生物技术等）、全球性问题（如气候变化、资源紧张等）。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当代社会面临的道德挑战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加强道德教育、推动文化交流与对话、制定和完善相关法律法规、发挥媒体和舆论的引导作用。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当代社会的道德标准与挑战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现代文学中的道德主题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https://d.book118.com/178007043017006037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2024-09-16T19:27:35.316</cp:lastPrinted>
  <dcterms:created xsi:type="dcterms:W3CDTF">2024-09-16T11:27:35Z</dcterms:created>
  <dcterms:modified xsi:type="dcterms:W3CDTF">2024-09-16T11:27:37Z</dcterms:modified>
</cp:coreProperties>
</file>