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3EDE0A-853C-4E8D-B1A0-9FF565E36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BFA47-5D65-40A3-8391-46384671C4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CC2F6B-EB75-46AC-BA47-EE8D9557E6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ACE97-A427-4228-9959-7496346D33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542EF3-CD77-4B83-B2FE-68F9ECD592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C28243-9C2B-47F9-A155-2BC1E82115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0421DE-1CDD-4BA6-AA59-08BECBF1D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B8301-DD3A-4688-BB0C-BF701A7B08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80A73A-E0C1-4393-A9CA-C65B95A8A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79D26A-0363-4A8F-B678-B7C843A5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260047-BD75-4FDC-B846-95766B6280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00714307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社会工作求职计划书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社会工作理解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求职目标与计划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社会工作经验与成果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未来职业规划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总结与感谢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大学本科学历，主修社会工作专业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曾参加过多次社会实践和志愿服务活动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8231" b="182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在某社会工作机构实习，负责社区调研和项目策划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参与组织过多次公益活动，具备团队协作和组织协调能力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1662" y="1773079"/>
            <a:ext cx="2211038" cy="987362"/>
            <a:chOff x="1101662" y="1773079"/>
            <a:chExt cx="2211038" cy="987362"/>
          </a:xfrm>
        </p:grpSpPr>
        <p:sp>
          <p:nvSpPr>
            <p:cNvPr id="3" name="Freeform 3"/>
            <p:cNvSpPr/>
            <p:nvPr/>
          </p:nvSpPr>
          <p:spPr>
            <a:xfrm rot="10800000">
              <a:off x="1101662" y="1773079"/>
              <a:ext cx="2211038" cy="987362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933384" y="1952434"/>
              <a:ext cx="610648" cy="555498"/>
            </a:xfrm>
            <a:custGeom>
              <a:rect l="l" t="t" r="r" b="b"/>
              <a:pathLst>
                <a:path w="67" h="60">
                  <a:moveTo>
                    <a:pt x="53" y="2"/>
                  </a:moveTo>
                  <a:cubicBezTo>
                    <a:pt x="53" y="1"/>
                    <a:pt x="52" y="0"/>
                    <a:pt x="51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5" y="0"/>
                    <a:pt x="44" y="1"/>
                    <a:pt x="44" y="2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53" y="14"/>
                    <a:pt x="53" y="14"/>
                    <a:pt x="53" y="14"/>
                  </a:cubicBezTo>
                  <a:lnTo>
                    <a:pt x="53" y="2"/>
                  </a:lnTo>
                  <a:close/>
                  <a:moveTo>
                    <a:pt x="66" y="31"/>
                  </a:moveTo>
                  <a:cubicBezTo>
                    <a:pt x="36" y="2"/>
                    <a:pt x="36" y="2"/>
                    <a:pt x="36" y="2"/>
                  </a:cubicBezTo>
                  <a:cubicBezTo>
                    <a:pt x="35" y="0"/>
                    <a:pt x="33" y="0"/>
                    <a:pt x="31" y="2"/>
                  </a:cubicBezTo>
                  <a:cubicBezTo>
                    <a:pt x="2" y="31"/>
                    <a:pt x="2" y="31"/>
                    <a:pt x="2" y="31"/>
                  </a:cubicBezTo>
                  <a:cubicBezTo>
                    <a:pt x="0" y="33"/>
                    <a:pt x="0" y="35"/>
                    <a:pt x="2" y="36"/>
                  </a:cubicBezTo>
                  <a:cubicBezTo>
                    <a:pt x="2" y="37"/>
                    <a:pt x="3" y="37"/>
                    <a:pt x="4" y="37"/>
                  </a:cubicBezTo>
                  <a:cubicBezTo>
                    <a:pt x="5" y="37"/>
                    <a:pt x="6" y="37"/>
                    <a:pt x="7" y="36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61" y="36"/>
                    <a:pt x="61" y="36"/>
                    <a:pt x="61" y="36"/>
                  </a:cubicBezTo>
                  <a:cubicBezTo>
                    <a:pt x="62" y="38"/>
                    <a:pt x="65" y="38"/>
                    <a:pt x="66" y="36"/>
                  </a:cubicBezTo>
                  <a:cubicBezTo>
                    <a:pt x="67" y="35"/>
                    <a:pt x="67" y="33"/>
                    <a:pt x="66" y="31"/>
                  </a:cubicBezTo>
                  <a:close/>
                  <a:moveTo>
                    <a:pt x="9" y="37"/>
                  </a:moveTo>
                  <a:cubicBezTo>
                    <a:pt x="9" y="57"/>
                    <a:pt x="9" y="57"/>
                    <a:pt x="9" y="57"/>
                  </a:cubicBezTo>
                  <a:cubicBezTo>
                    <a:pt x="9" y="59"/>
                    <a:pt x="11" y="60"/>
                    <a:pt x="13" y="60"/>
                  </a:cubicBezTo>
                  <a:cubicBezTo>
                    <a:pt x="28" y="60"/>
                    <a:pt x="28" y="60"/>
                    <a:pt x="28" y="60"/>
                  </a:cubicBezTo>
                  <a:cubicBezTo>
                    <a:pt x="28" y="42"/>
                    <a:pt x="28" y="42"/>
                    <a:pt x="28" y="42"/>
                  </a:cubicBezTo>
                  <a:cubicBezTo>
                    <a:pt x="28" y="42"/>
                    <a:pt x="29" y="41"/>
                    <a:pt x="29" y="41"/>
                  </a:cubicBezTo>
                  <a:cubicBezTo>
                    <a:pt x="38" y="41"/>
                    <a:pt x="38" y="41"/>
                    <a:pt x="38" y="41"/>
                  </a:cubicBezTo>
                  <a:cubicBezTo>
                    <a:pt x="39" y="41"/>
                    <a:pt x="39" y="42"/>
                    <a:pt x="39" y="42"/>
                  </a:cubicBezTo>
                  <a:cubicBezTo>
                    <a:pt x="39" y="60"/>
                    <a:pt x="39" y="60"/>
                    <a:pt x="39" y="60"/>
                  </a:cubicBezTo>
                  <a:cubicBezTo>
                    <a:pt x="55" y="60"/>
                    <a:pt x="55" y="60"/>
                    <a:pt x="55" y="60"/>
                  </a:cubicBezTo>
                  <a:cubicBezTo>
                    <a:pt x="57" y="60"/>
                    <a:pt x="58" y="59"/>
                    <a:pt x="58" y="57"/>
                  </a:cubicBezTo>
                  <a:cubicBezTo>
                    <a:pt x="58" y="38"/>
                    <a:pt x="58" y="38"/>
                    <a:pt x="58" y="38"/>
                  </a:cubicBezTo>
                  <a:cubicBezTo>
                    <a:pt x="34" y="13"/>
                    <a:pt x="34" y="13"/>
                    <a:pt x="34" y="13"/>
                  </a:cubicBezTo>
                  <a:lnTo>
                    <a:pt x="9" y="3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101662" y="4698682"/>
            <a:ext cx="2211038" cy="1034606"/>
            <a:chOff x="1101662" y="4698682"/>
            <a:chExt cx="2211038" cy="1034606"/>
          </a:xfrm>
        </p:grpSpPr>
        <p:sp>
          <p:nvSpPr>
            <p:cNvPr id="6" name="Freeform 6"/>
            <p:cNvSpPr/>
            <p:nvPr/>
          </p:nvSpPr>
          <p:spPr>
            <a:xfrm rot="10800000">
              <a:off x="1101662" y="4698682"/>
              <a:ext cx="2211038" cy="1034606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1101662" y="3236786"/>
            <a:ext cx="2211038" cy="1033558"/>
            <a:chOff x="1101662" y="3236786"/>
            <a:chExt cx="2211038" cy="1033558"/>
          </a:xfrm>
        </p:grpSpPr>
        <p:sp>
          <p:nvSpPr>
            <p:cNvPr id="8" name="Freeform 8"/>
            <p:cNvSpPr/>
            <p:nvPr/>
          </p:nvSpPr>
          <p:spPr>
            <a:xfrm rot="10800000">
              <a:off x="1101662" y="3236786"/>
              <a:ext cx="2211038" cy="1033558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878425" y="3335274"/>
            <a:ext cx="685800" cy="695801"/>
            <a:chOff x="1878425" y="3335274"/>
            <a:chExt cx="685800" cy="695801"/>
          </a:xfrm>
        </p:grpSpPr>
        <p:sp>
          <p:nvSpPr>
            <p:cNvPr id="10" name="Freeform 10"/>
            <p:cNvSpPr/>
            <p:nvPr/>
          </p:nvSpPr>
          <p:spPr>
            <a:xfrm>
              <a:off x="1915382" y="3782568"/>
              <a:ext cx="87725" cy="163163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05835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201323" y="3692747"/>
              <a:ext cx="87725" cy="253079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341150" y="3606165"/>
              <a:ext cx="94297" cy="342900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892617" y="3453003"/>
              <a:ext cx="536257" cy="342900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1878425" y="3335274"/>
              <a:ext cx="685800" cy="695801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1858944" y="4873441"/>
            <a:ext cx="671753" cy="67175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26579" y="4632972"/>
            <a:ext cx="7364174" cy="120449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具备创新思维和解决问题的能力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3626579" y="1687513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具备良好的沟通能力和人际交往能力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3626579" y="3179795"/>
            <a:ext cx="7364174" cy="11576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2020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具备较强的组织策划和执行能力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个人技能与特长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社会工作理解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社会工作是一种以科学知识为基础，以助人自助为理念，以解决社会问题、促进社会福祉为目标的职业活动。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社会工作具有科学性、实践性、人文关怀和助人自助的特性，强调对个体和社会的双重关注，通过专业知识和技能帮助弱势群体解决问题，促进社会公平和和谐。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281" r="152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社会工作的重要性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社会服务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社会工作通过提供专业化的社会服务，满足人民日益增长的美好生活需要，提升社会福祉水平。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社会稳定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社会工作通过解决社会问题、化解社会矛盾，有助于维护社会稳定，保障人民的基本权益。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个体支持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社会工作为弱势群体提供物质和精神支持，帮助他们克服困难、增强能力，实现自我发展。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823593" y="3784976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V="1">
            <a:off x="6823593" y="2056783"/>
            <a:ext cx="1631969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3929991" y="2152793"/>
            <a:ext cx="1645627" cy="57606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3929991" y="3784976"/>
            <a:ext cx="1645627" cy="67207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6" name="Group 6"/>
          <p:cNvGrpSpPr/>
          <p:nvPr/>
        </p:nvGrpSpPr>
        <p:grpSpPr>
          <a:xfrm>
            <a:off x="2887644" y="1462367"/>
            <a:ext cx="1042321" cy="1042416"/>
            <a:chOff x="2887644" y="1462367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887644" y="1462367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887644" y="4072978"/>
            <a:ext cx="1042321" cy="1042416"/>
            <a:chOff x="2887644" y="4072978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887644" y="4072978"/>
              <a:ext cx="1042321" cy="104241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551590" y="1473606"/>
            <a:ext cx="1042321" cy="1042416"/>
            <a:chOff x="8551590" y="1473606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551590" y="1473606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551590" y="4084218"/>
            <a:ext cx="1042321" cy="1042416"/>
            <a:chOff x="8551590" y="4084218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551590" y="4084218"/>
              <a:ext cx="1042321" cy="104241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AutoShape 14"/>
          <p:cNvSpPr/>
          <p:nvPr/>
        </p:nvSpPr>
        <p:spPr>
          <a:xfrm>
            <a:off x="2244174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专业化发展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796778" y="2598544"/>
            <a:ext cx="2551945" cy="35934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多元化发展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132832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科技融合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7796778" y="5115395"/>
            <a:ext cx="2551945" cy="32874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国际交流与合作</a:t>
            </a:r>
            <a:endParaRPr lang="en-US" sz="1100"/>
          </a:p>
        </p:txBody>
      </p:sp>
      <p:sp>
        <p:nvSpPr>
          <p:cNvPr id="18" name="Freeform 18"/>
          <p:cNvSpPr/>
          <p:nvPr/>
        </p:nvSpPr>
        <p:spPr>
          <a:xfrm>
            <a:off x="3162126" y="1736896"/>
            <a:ext cx="493356" cy="493356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854255" y="1765080"/>
            <a:ext cx="436989" cy="436989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216332" y="4401714"/>
            <a:ext cx="384944" cy="38494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903628" y="4425064"/>
            <a:ext cx="338244" cy="338244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社会工作的发展趋势</a:t>
              </a:r>
            </a:p>
          </p:txBody>
        </p:sp>
      </p:grpSp>
      <p:sp>
        <p:nvSpPr>
          <p:cNvPr id="44" name="AutoShape 44"/>
          <p:cNvSpPr/>
          <p:nvPr/>
        </p:nvSpPr>
        <p:spPr>
          <a:xfrm>
            <a:off x="8236050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科技手段的运用将进一步促进社会工作的数字化转型，提高服务的便捷性和精准性。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1391768" y="5416004"/>
            <a:ext cx="2860041" cy="1081467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在全球化的背景下，社会工作需要加强国际交流与合作，借鉴国际先进经验，提升本土实践水平。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1399937" y="2898546"/>
            <a:ext cx="286122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随着社会问题的复杂化，社会工作需要不断深化专业知识和技能，提高服务质量和效率。</a:t>
            </a:r>
            <a:endParaRPr lang="en-US" sz="1100"/>
          </a:p>
        </p:txBody>
      </p:sp>
      <p:sp>
        <p:nvSpPr>
          <p:cNvPr id="47" name="AutoShape 47"/>
          <p:cNvSpPr/>
          <p:nvPr/>
        </p:nvSpPr>
        <p:spPr>
          <a:xfrm>
            <a:off x="8238458" y="2898546"/>
            <a:ext cx="2857634" cy="1383724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社会工作需要关注不同领域、不同群体的问题，提供多元化的服务，满足社会的多样化需求。</a:t>
            </a:r>
            <a:endParaRPr lang="en-US" sz="1100"/>
          </a:p>
        </p:txBody>
      </p:sp>
      <p:sp>
        <p:nvSpPr>
          <p:cNvPr id="48" name="Freeform 48"/>
          <p:cNvSpPr/>
          <p:nvPr/>
        </p:nvSpPr>
        <p:spPr>
          <a:xfrm>
            <a:off x="5651945" y="2717646"/>
            <a:ext cx="1086493" cy="1086493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求职目标与计划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427" r="2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社会工作专业相关职位，如社会福利机构、非政府组织、社区服务中心等。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具有良好声誉和稳定发展的社会工作机构，具备完善的培训和晋升机制。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目标职位与公司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目标公司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目标职位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XXXX年XX月-XXXX年XX月：确定求职目标，准备简历和求职信。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求职时间规划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XXXX年XX月-XXXX年XX月：确定工作，完成入职手续。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XXXX年XX月-XXXX年XX月：通过网络、招聘会等途径投递简历，参加面试。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https://d.book118.com/178007143070006040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2024-09-19T00:07:30.978</cp:lastPrinted>
  <dcterms:created xsi:type="dcterms:W3CDTF">2024-09-18T16:07:30Z</dcterms:created>
  <dcterms:modified xsi:type="dcterms:W3CDTF">2024-09-18T16:07:32Z</dcterms:modified>
</cp:coreProperties>
</file>