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58BD1-557A-4D76-827B-1044B206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FA4CA-926C-4D2B-B128-59B6CF24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FC6CB-1ED4-4E94-B544-CF8AFAF2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32722-942F-4B77-BFB8-6DEAAB17D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D4F988-CB5D-4F82-8842-EB28EF72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BAF82-2887-473C-AA23-8DD10447D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765A6-1743-4BC2-9438-6D4D39CB6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BA6D9-A9CC-40D9-AC40-84827FB5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597C3-E087-4AB9-9F16-BBEA77DC0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EBDF8-8318-4082-A47E-69DEA4E2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FC540-24DB-4A6A-83F7-A5ACEA378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0022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专业代做护理课件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护理课件的核心内容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护理课件的设计与制作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护理课件的评价与优化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专业代做护理课件的优势与价值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076" r="370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护理课件是一种专门针对护理专业领域的教育资源，通常以数字媒体形式呈现，包括文字、图片、音频、视频等。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护理课件具有针对性强、内容丰富、形式多样、易于传播等特点，能够有效地提高护理专业学生的学习效果和兴趣。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培养实践能力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护理专业是一门实践性很强的学科，护理课件通过模拟真实场景和案例分析，有助于培养学生的实践能力和应对突发情况的能力。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护理课件通过数字媒体形式呈现，能够快速传递大量信息，帮助学生快速理解知识点，提高学习效率。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促进知识更新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随着医学技术的不断发展，护理知识也在不断更新。护理课件能够及时更新内容，帮助学生掌握最新的护理知识和技能。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911" r="891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75" b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早期的护理课件主要以幻灯片形式呈现，内容较为简单，主要服务于课堂教学。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随着数字媒体技术的不断发展，护理课件逐渐向数字化转型，内容更加丰富多样，形式更加灵活。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的护理课件将更加注重个性化和智能化，通过数据分析和学习行为分析，为学习者提供更加个性化的学习体验和智能化的学习服务。同时，随着虚拟现实和增强现实技术的普及，护理课件将更加注重模拟实践和沉浸式学习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护理课件的历史与发展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基础护理知识是护理课件的核心，涵盖了日常护理操作、疾病预防和健康促进等方面的知识。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基础护理知识包括但不限于以下几个方面：日常护理操作，如给病人测量体温、血压等；疾病预防，如指导病人预防感冒、保持个人卫生等；健康促进，如指导病人进行适当的运动、保持良好的饮食习惯等。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000" r="28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临床护理技能是护理课件的重要内容，涉及到各种临床情境下的护理操作和应对措施。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临床护理技能包括各种临床情境下的护理操作和应对措施，如急救护理、手术室护理、重症监护等。这些技能对于保障病人安全、提高护理质量具有重要意义。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护理伦理与法律是护理课件不可或缺的一部分，涉及到医护人员的职业道德、法律法规等方面的知识。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护理伦理与法律包括医护人员的职业道德规范、法律法规、医疗事故处理等方面的知识。这些知识有助于提高医护人员的法律意识和职业道德水平，保障病人的合法权益。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护理心理学是关于病人心理状态与行为反应的学科，对于提高病人满意度和治疗效果具有重要意义。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关注病人的心理状态、情绪变化、认知过程等方面的因素，以及这些因素如何影响病人的生理和病理过程。通过了解病人的心理需求和反应模式，医护人员可以更好地与病人沟通交流，提供更加个性化的护理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护理心理学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健康教育是提高公众健康素养和自我保健能力的重要途径，也是护理课件的重要组成部分。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健康教育的内容包括各种疾病的预防、保健、康复等方面的知识，以及健康生活方式和行为习惯的推广。通过开展健康教育活动，可以提高公众对常见疾病的认知和预防能力，降低患病风险，提高生活质量。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护理课件的设计与制作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明确目标与对象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在设计与制作护理课件之前，首先要明确课件的目标和对象，即确定课件的主题和受众群体，以便针对性地设计内容和形式。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目标与对象分析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https://d.book118.com/178010022074006026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2024-09-03T22:08:41.589</cp:lastPrinted>
  <dcterms:created xsi:type="dcterms:W3CDTF">2024-09-03T14:08:41Z</dcterms:created>
  <dcterms:modified xsi:type="dcterms:W3CDTF">2024-09-03T14:08:43Z</dcterms:modified>
</cp:coreProperties>
</file>