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E843114-F761-4B95-888B-CA6EB2A55A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F69659-A1A5-4DE4-B7ED-A1BF8FFF27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8608403-0B46-447F-8183-86F891A3EB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819D48B-0054-411E-93F0-9FEF1AE9C3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0D75DF-AF6A-4E19-A399-61D664AD0C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7542F5F-C73D-4F81-8F25-025E3138E6C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D5EAAE-8B6E-4349-9F09-32D878A12E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160E64-67F4-4D31-ABB3-72A4103F63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C6D956-F4BD-47AE-8553-4A63FC0EC8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4A644B-359B-448C-90A5-A9B1097B0C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819F1D-CEEA-415F-9864-82E18CCC2D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801106703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2024-01-23</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提高网络安全警觉性防止网络陷阱</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网络安全现状及威胁</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提高网络安全警觉性措施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防范网络陷阱策略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企业级网络安全防护方案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家庭及个人网络安全实践建议</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网络安全现状及威胁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6993" b="699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665" b="66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7053" b="17053"/>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当前网络安全形势</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网络攻击事件频发</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随着互联网的普及，网络攻击事件不断增多，包括黑客攻击、恶意软件、钓鱼网站等。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数据泄露风险加大</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企业和个人数据泄露事件时有发生，涉及个人隐私、财务信息、商业机密等。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网络安全法规不断完善</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各国政府加强对网络安全的监管，制定相关法规和标准，以保障网络安全。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分布式拒绝服务（DDoS）攻击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攻击者通过控制大量僵尸网络或利用漏洞，对目标网站或服务器发起大量无效请求，使其瘫痪。</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钓鱼攻击</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攻击者通过伪造信任网站或邮件，诱导用户输入敏感信息，如用户名、密码、信用卡号等。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恶意软件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包括病毒、蠕虫、木马等，通过感染用户设备或窃取用户信息，对网络安全造成威胁。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常见网络攻击手段</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917" r="891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社交工程攻击</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攻击者通过社交媒体等渠道获取个人信息，再利用这些信息进行诈骗或其他非法活动。</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公共Wi-Fi风险</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使用公共Wi-Fi时，攻击者可截获用户传输的数据，包括敏感信息。</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应用权限滥用</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一些应用程序在安装时请求过多的权限，可能导致个人信息泄露或被滥用。</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个人信息泄露风险</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提高网络安全警觉性措施</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密码长度至少8位，包含大小写字母、数字和特殊字符。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使用强密码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9625" r="9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定期更换密码</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 r="1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不使用个人信息</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5083" b="5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每3个月或更短时间内更换一次密码，避免使用相同或相似的密码。</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避免在密码中使用生日、姓名等容易被猜到的个人信息。</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强化密码安全意识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定期更新操作系统，确保系统安全漏洞得到及时修补。</a:t>
            </a:r>
          </a:p>
        </p:txBody>
      </p:sp>
      <p:pic>
        <p:nvPicPr>
          <p:cNvPr id="4" name="Picture 4"/>
          <p:cNvPicPr>
            <a:picLocks noChangeAspect="1"/>
          </p:cNvPicPr>
          <p:nvPr/>
        </p:nvPicPr>
        <p:blipFill>
          <a:blip r:embed="rId2"/>
          <a:srcRect l="16292" r="162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5000" r="150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9958" r="9958"/>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及时更新操作系统</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对于使用的各种软件，及时更新补丁，以防止黑客利用已知漏洞进行攻击。</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更新软件补丁</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尽量启用操作系统和软件的自动更新功能，确保系统和软件始终保持最新状态。</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启用自动更新</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定期更新操作系统和软件补丁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在收到包含链接的邮件或信息时，要确认链接的安全性，避免点击恶意链接。</a:t>
            </a:r>
          </a:p>
        </p:txBody>
      </p:sp>
      <p:pic>
        <p:nvPicPr>
          <p:cNvPr id="6" name="Picture 6"/>
          <p:cNvPicPr>
            <a:picLocks noChangeAspect="1"/>
          </p:cNvPicPr>
          <p:nvPr/>
        </p:nvPicPr>
        <p:blipFill>
          <a:blip r:embed="rId2"/>
          <a:srcRect l="13792" r="1379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谨慎点击链接</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不要轻易下载来自未知来源的附件，特别是可执行文件，以防感染病毒或恶意软件。</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不下载未知附件</a:t>
            </a:r>
          </a:p>
        </p:txBody>
      </p:sp>
      <p:pic>
        <p:nvPicPr>
          <p:cNvPr id="10" name="Picture 10"/>
          <p:cNvPicPr>
            <a:picLocks noChangeAspect="1"/>
          </p:cNvPicPr>
          <p:nvPr/>
        </p:nvPicPr>
        <p:blipFill>
          <a:blip r:embed="rId3"/>
          <a:srcRect l="12625" r="1262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7083" r="708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安装防病毒软件和防火墙，定期更新病毒库，确保设备安全。</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使用安全软件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不轻易点击未知链接或下载附件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防范网络陷阱策略</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2750" r="2275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学习识别钓鱼网站的特征</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钓鱼网站通常冒充正规机构，通过伪造登录页面、发送虚假邮件等手段诱导用户输入个人信息。用户应学会识别钓鱼网站的常见特征，如网址拼写错误、页面设计粗糙、安全证书问题等。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不轻信陌生邮件和链接</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对于来自陌生人的邮件和链接，尤其是包含诱惑性内容的，要保持警惕，不轻易点击其中的链接或下载附件，以免遭受恶意软件的攻击。</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使用可靠的安全软件</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安装防病毒软件、防火墙等安全工具，及时更新操作系统和应用程序的安全补丁，提高设备的安全性。</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识别并规避钓鱼网站和邮件诈骗</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292" r="1329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在社交媒体上遇到未经证实的消息时，要进行核实和验证，避免传播不实信息。</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验证信息的真实性</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合理设置社交媒体的隐私权限，控制个人信息的可见范围，避免被不法分子利用。</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控制个人信息的可见度</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社交工程攻击者通常会通过社交媒体等途径获取目标用户的个人信息，进而实施诈骗等犯罪行为。用户应提高警惕，不轻易透露过多个人信息。</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警惕社交工程攻击</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谨慎处理社交媒体上的信息</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https://d.book118.com/178011067036006034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2024-09-12T14:08:00.956</cp:lastPrinted>
  <dcterms:created xsi:type="dcterms:W3CDTF">2024-09-12T06:08:00Z</dcterms:created>
  <dcterms:modified xsi:type="dcterms:W3CDTF">2024-09-12T06:08:03Z</dcterms:modified>
</cp:coreProperties>
</file>