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273A6-7B21-4042-931B-9EA83B3E8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90CB2-D608-4984-B5E5-5023F995F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AB36B-A6E7-45A4-988A-9486361EB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C8ACD-A228-4CF5-B946-BBB7B4441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9AEDA6-78EA-48AE-B0F1-E6FAF5845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5B6A77-711B-42AE-B7BD-D9B7B523D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0D096B-2CB0-462F-9111-89BA5893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D6B93-0EB6-4FB6-8B60-3DD0D569F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E3B38-07A8-4E1C-A7CB-038E0C2D2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06D73-4D05-4025-AE21-82665DFAC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84B6A-65B7-40B3-93B1-4F44C1BD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113207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外科病人护理技术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外科护理实践与案例分析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外科护理的未来发展与挑战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外科护理学是护理学的一个重要分支，主要研究在外科领域中病人护理的理论和实践。它涉及到疾病的诊断、治疗和康复过程中的护理，以及外科病人的特殊需求和护理措施。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外科护理学具有跨学科的特点，涉及到医学、护理学、康复医学等多个领域。它要求护士具备专业的知识和技能，能够应对外科病人复杂的需求，并提供高质量的护理服务。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病人需求满足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外科病人往往面临身体和心理的双重压力，需要专业的护理来满足他们的需求。外科护理学的知识和技能能够帮助护士更好地理解和照顾病人，提高病人的满意度和康复效果。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外科护理学在医疗团队中扮演着重要的角色，与医生、药剂师、营养师等其他医疗专业人员密切合作，共同为病人提供全面的治疗和护理。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学科发展推动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外科护理学的发展推动了护理学科的整体进步，为培养更多具备专业知识和技能的护士提供了支持。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外科护理学的发展可以追溯到古代，但直到近现代才开始形成独立的学科。随着医学和护理学的进步，外科护理学逐渐发展成为一个专业化的领域。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当前，外科护理学正朝着专业化和规范化的方向发展。随着新技术和新方法的引入，外科护理学将更加注重实践和研究，不断推动学科的进步和创新。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普通外科疾病护理涉及广泛的疾病类型，包括但不限于创伤、感染、肿瘤和疝气等。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外科疾病护理需要关注患者的病情状况、疼痛控制、营养支持、伤口护理和康复指导等方面。对于不同的疾病类型，护理措施也有所不同，例如对于创伤患者，需要密切监测生命体征，及时处理出血和休克；对于感染患者，需要做好隔离和消毒工作，防止交叉感染；对于肿瘤患者，需要关注患者的心理状况，提供心理支持和疏导，同时配合医生进行放化疗和手术等治疗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普通外科疾病护理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内分泌外科疾病护理主要涉及甲状腺、胰腺、肾上腺等内分泌器官的疾病。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外科疾病护理需要关注患者的内分泌功能状况，监测相关激素水平，如甲状腺激素、胰岛素等。对于不同的内分泌器官疾病，护理措施也有所不同，例如对于甲状腺疾病患者，需要关注患者的甲状腺功能和自身免疫状况，配合医生进行甲状腺全切或部分切除等手术；对于胰腺疾病患者，需要密切监测血糖和淀粉酶等指标，控制饮食和提供营养支持；对于肾上腺疾病患者，需要关注患者的血压和水电解质平衡状况，配合医生进行手术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内分泌外科疾病护理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泌尿外科疾病护理主要涉及肾脏、膀胱、尿道等泌尿系统的疾病。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疾病护理需要关注患者的排尿状况、肾功能和泌尿系统感染等方面。对于不同的泌尿系统疾病，护理措施也有所不同，例如对于肾脏疾病患者，需要关注患者的肾功能和血压状况，控制水和钠的摄入量；对于膀胱癌患者，需要进行膀胱灌注化疗和密切监测病情变化；对于尿道狭窄患者，需要进行尿道扩张和膀胱功能训练等康复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泌尿外科疾病护理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胸外科疾病护理主要涉及肺部、食管、纵隔等胸部器官的疾病。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疾病护理需要关注患者的呼吸状况、胸腔引流和营养支持等方面。对于不同的胸部器官疾病，护理措施也有所不同，例如对于肺癌患者，需要进行呼吸道管理和氧气治疗；对于食管癌患者，需要进行食管扩张和胃食管反流的预防；对于纵隔肿瘤患者，需要密切监测病情变化和配合医生进行手术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胸外科疾病护理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神经外科疾病护理主要涉及脑、脊髓和周围神经系统的疾病。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疾病护理需要关注患者的意识状态、生命体征和肢体功能等方面。对于不同的神经系统疾病，护理措施也有所不同，例如对于脑外伤患者，需要进行密切监测生命体征和意识状态，及时处理颅内压增高等紧急状况；对于脊髓损伤患者，需要进行康复训练和预防并发症的护理；对于周围神经病变患者，需要进行疼痛控制和促进神经再生等方面的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神经外科疾病护理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外科病人护理技术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https://d.book118.com/178011132071006030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2024-09-07T01:14:37.150</cp:lastPrinted>
  <dcterms:created xsi:type="dcterms:W3CDTF">2024-09-06T17:14:37Z</dcterms:created>
  <dcterms:modified xsi:type="dcterms:W3CDTF">2024-09-06T17:14:38Z</dcterms:modified>
</cp:coreProperties>
</file>