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D133D-6305-4288-AE1A-020CBAAA6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92C73-26B5-44BF-B483-6D130135A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BB358-57D5-48B8-B6C1-8D808072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7C957-5DA4-4C60-B9E4-D594C9AC1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A1EF0E-0275-45E0-97E7-2CE51A977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C690C6-9932-4597-8F26-8654AB8F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DE87E-F0E5-48F8-A654-F1654478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7FFE0-992A-41F3-8B64-C093B27DD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CB2A8-BC3B-485B-99C0-4C65B59D3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6DB6F-3434-4A2F-BD9A-E807DB98E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9859B-B9E5-4CF9-A2FA-67D454ED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2053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电子消费品行业未来三至五年行业分析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技术创新及驱动因素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产品线布局与优化策略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供应链管理与优化策略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市场营销策略与品牌建设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行业挑战与机遇并存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79" r="28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电子消费品是指供日常消费者生活使用的电子产品，具有消费性电子产品的特点：时尚化、智能化、个性化、娱乐化等。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主要包括智能手机、平板电脑、笔记本电脑、智能穿戴设备、智能家居产品等。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电子消费品定义及分类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随着科技的不断进步和消费者需求的日益增长，电子消费品市场规模不断扩大。预计未来几年，市场规模将继续保持快速增长。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一方面，新兴市场的崛起将带来庞大的增量需求；另一方面，发达国家市场更新换代的需求将持续推动市场发展。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消费者对电子消费品的个性化需求日益凸显，对产品设计和功能提出更高要求。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917" b="1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消费者对产品品质的要求不断提升，对品牌和产品口碑的关注度增加。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随着人工智能技术的发展，消费者对电子消费品的智能化需求不断增长。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知名品牌在市场份额、品牌影响力和产品创新等方面具有优势，但新兴品牌也在不断涌现。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技术创新是电子消费品行业的核心竞争力，企业需不断投入研发以保持竞争优势。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价格战在电子消费品行业尤为激烈，企业需在保证品质的前提下合理控制成本。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线上线下渠道的融合与拓展成为行业竞争的新焦点，企业需要构建多元化的销售渠道以满足消费者需求。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技术创新及驱动因素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76" b="31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76" b="31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语音助手和智能家居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AI技术将推动语音助手和智能家居设备的普及，提高用户体验和便捷性。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计算机视觉和图像识别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AI技术将应用于安防监控、自动驾驶等领域，提高图像识别和处理的准确性和效率。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个性化推荐和精准营销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AI技术将帮助电子消费品企业实现个性化推荐和精准营销，提高销售和用户满意度。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5G通信技术将实现高速数据传输，推动电子消费品行业的快速发展。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5G通信技术将促进物联网设备的连接和交互，实现设备间的智能协同。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物联网设备连接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5G通信技术将推动云计算和边缘计算的发展，提高数据处理和分析的效率。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云计算和边缘计算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5G通信技术影响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城市物联网和智能交通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物联网技术将推动城市物联网和智能交通的发展，提高城市交通的效率和安全性。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智能家居和家庭自动化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物联网技术将推动智能家居和家庭自动化的发展，提高家庭生活的便捷性和舒适性。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工业物联网和智能制造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物联网技术将应用于工业领域，实现工业物联网和智能制造的发展，提高生产效率和降低成本。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物联网技术融合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健康监测和运动追踪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可穿戴设备将实现健康监测和运动追踪功能，帮助用户更好地管理自己的健康和运动状态。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增强现实和虚拟现实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可穿戴设备将结合增强现实和虚拟现实技术，提供更加丰富和沉浸式的用户体验。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智能支付和身份验证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可穿戴设备将实现智能支付和身份验证功能，提高支付的便捷性和安全性。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可穿戴设备创新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产品线布局与优化策略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手机市场竞争激烈，品牌集中度逐渐提高，头部品牌市场份额持续扩大。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5G、AI、折叠屏等新技术不断应用于手机产品，推动手机性能和功能不断提升。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消费者对手机的需求从单纯的通信工具向多元化、个性化转变，对拍照、游戏、视频等功能有更高要求。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手机产品线现状及未来趋势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智能家居产品种类繁多，包括智能音箱、智能照明、智能安防等，各品牌需根据自身优势选择合适的产品线进行拓展。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跨界合作与生态构建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智能家居行业涉及多个领域，品牌之间需要加强跨界合作，共同打造智能家居生态圈。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市场前景广阔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随着人们生活水平的提高和科技的发展，智能家居市场需求不断增长。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智能家居产品线拓展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产品创新与差异化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各品牌需要不断进行产品创新，打造差异化竞争优势，满足消费者多样化需求。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与手机等设备的互联互通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穿戴设备与手机等设备的互联互通将成为未来发展趋势，品牌需要加强技术研发和合作，实现设备间的无缝连接。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市场规模持续增长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随着人们健康意识的提高和科技的进步，穿戴设备市场规模不断扩大。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穿戴设备市场机遇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https://d.book118.com/178012053007006023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2024-08-29T10:08:47.052</cp:lastPrinted>
  <dcterms:created xsi:type="dcterms:W3CDTF">2024-08-29T02:08:47Z</dcterms:created>
  <dcterms:modified xsi:type="dcterms:W3CDTF">2024-08-29T02:08:49Z</dcterms:modified>
</cp:coreProperties>
</file>